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57" r:id="rId5"/>
    <p:sldId id="262" r:id="rId6"/>
    <p:sldId id="261" r:id="rId7"/>
    <p:sldId id="264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-91440" y="-44244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3944" y="3771186"/>
            <a:ext cx="666512" cy="666512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9265920" y="121920"/>
            <a:ext cx="1223248" cy="152400"/>
          </a:xfrm>
          <a:prstGeom prst="roundRect">
            <a:avLst>
              <a:gd name="adj" fmla="val 36000"/>
            </a:avLst>
          </a:prstGeom>
          <a:solidFill>
            <a:srgbClr val="FED7D7"/>
          </a:solidFill>
          <a:ln/>
        </p:spPr>
      </p:sp>
      <p:sp>
        <p:nvSpPr>
          <p:cNvPr id="8" name="Text 4"/>
          <p:cNvSpPr/>
          <p:nvPr/>
        </p:nvSpPr>
        <p:spPr>
          <a:xfrm>
            <a:off x="9326880" y="143232"/>
            <a:ext cx="1101328" cy="1096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864"/>
              </a:lnSpc>
              <a:buNone/>
            </a:pPr>
            <a:r>
              <a:rPr lang="en-US" sz="720" dirty="0">
                <a:solidFill>
                  <a:srgbClr val="822727"/>
                </a:solidFill>
                <a:latin typeface="Inter, sans-serif" pitchFamily="34" charset="0"/>
                <a:ea typeface="Inter, sans-serif" pitchFamily="34" charset="-122"/>
                <a:cs typeface="Inter, sans-serif" pitchFamily="34" charset="-120"/>
              </a:rPr>
              <a:t> Error uploading image.</a:t>
            </a:r>
            <a:endParaRPr lang="en-US" sz="72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0" y="147042"/>
            <a:ext cx="91440" cy="914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3199" y="2342912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Модель гидравлического манипулятора</a:t>
            </a:r>
            <a:endParaRPr lang="en-US" sz="5249" dirty="0"/>
          </a:p>
        </p:txBody>
      </p:sp>
      <p:sp>
        <p:nvSpPr>
          <p:cNvPr id="11" name="Text 6"/>
          <p:cNvSpPr/>
          <p:nvPr/>
        </p:nvSpPr>
        <p:spPr>
          <a:xfrm>
            <a:off x="833199" y="5175766"/>
            <a:ext cx="7477601" cy="1263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Проект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выполнил</a:t>
            </a:r>
            <a:r>
              <a:rPr lang="ru-RU" sz="1750" dirty="0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</a:t>
            </a:r>
            <a:r>
              <a:rPr lang="en-US" sz="1750" dirty="0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Шкрябин Д.А. ученик 9 "Б" </a:t>
            </a:r>
            <a:r>
              <a:rPr lang="en-US" sz="1750" dirty="0" err="1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класса</a:t>
            </a:r>
            <a:endParaRPr lang="ru-RU" sz="1750" dirty="0" smtClean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1750" dirty="0" smtClean="0">
                <a:solidFill>
                  <a:srgbClr val="D6E5EF"/>
                </a:solidFill>
                <a:ea typeface="Roboto" pitchFamily="34" charset="-122"/>
              </a:rPr>
              <a:t>Глебов Арсений, ученик 9а класса</a:t>
            </a:r>
            <a:endParaRPr lang="en-US" sz="1750" dirty="0"/>
          </a:p>
        </p:txBody>
      </p:sp>
      <p:pic>
        <p:nvPicPr>
          <p:cNvPr id="12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028" name="Picture 4" descr="https://cdn.discordapp.com/attachments/892683377226944512/1202284862531457124/IMG_20240126_1100422.jpg?ex=65cce608&amp;is=65ba7108&amp;hm=ed86c417d9c8be249e005f737cc1f46189306f9a108991fb3a7aba8cc9f22f35&amp;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29" y="3814210"/>
            <a:ext cx="5518172" cy="44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discordapp.com/attachments/892683377226944512/1202284864242724924/IMG_20240126_110053.jpg?ex=65cce609&amp;is=65ba7109&amp;hm=e2b5c2c5736b748e2673ce458351dbfc7539497420766f67ccffed4f1061b1c4&amp;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29" y="-68073"/>
            <a:ext cx="5518171" cy="41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9.userapi.com/impg/KICiJzzoCZxx9CYdhmejlQTMfH_Cr1hacrw-Rw/NPc7MNf0wpU.jpg?size=1620x2160&amp;quality=95&amp;sign=b494f1ba2e7c735d568eec22ee463ad5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29" y="0"/>
            <a:ext cx="6223254" cy="82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26910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Актуальность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2037993" y="54703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2161D"/>
          </a:solidFill>
          <a:ln/>
        </p:spPr>
      </p:sp>
      <p:sp>
        <p:nvSpPr>
          <p:cNvPr id="7" name="Text 4"/>
          <p:cNvSpPr/>
          <p:nvPr/>
        </p:nvSpPr>
        <p:spPr>
          <a:xfrm>
            <a:off x="2219206" y="5511998"/>
            <a:ext cx="1373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5466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Облегчает труд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760107" y="602706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помощью машин и прочих устройств - люди упрощают свой физический труд.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6285" y="54703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2161D"/>
          </a:solidFill>
          <a:ln/>
        </p:spPr>
      </p:sp>
      <p:sp>
        <p:nvSpPr>
          <p:cNvPr id="11" name="Text 8"/>
          <p:cNvSpPr/>
          <p:nvPr/>
        </p:nvSpPr>
        <p:spPr>
          <a:xfrm>
            <a:off x="7584162" y="5511998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8148399" y="55466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Безопасно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8148399" y="602706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Машины способны выполнять задачи, без риска, того, что человек пострадает.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4292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72107"/>
            <a:ext cx="48419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Принцип работы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Закон Паскаля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9126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Основа работы модели - закон Паскаля, который позволяет передавать давление через жидкость и приводить модель в работу.</a:t>
            </a:r>
            <a:endParaRPr lang="en-US" sz="17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88" y="2851280"/>
            <a:ext cx="2635624" cy="2635624"/>
          </a:xfrm>
          <a:prstGeom prst="rect">
            <a:avLst/>
          </a:prstGeom>
        </p:spPr>
      </p:pic>
      <p:pic>
        <p:nvPicPr>
          <p:cNvPr id="4098" name="Picture 2" descr="https://abrakadabra.fun/uploads/posts/2022-01/1643382313_7-abrakadabra-fun-p-zadumchivii-smailik-bez-fona-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18" y="4283577"/>
            <a:ext cx="3187513" cy="35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7" name="Text 3"/>
          <p:cNvSpPr/>
          <p:nvPr/>
        </p:nvSpPr>
        <p:spPr>
          <a:xfrm>
            <a:off x="833199" y="1394817"/>
            <a:ext cx="699444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Создание манипулятора</a:t>
            </a:r>
            <a:endParaRPr lang="en-US" sz="4374" dirty="0"/>
          </a:p>
        </p:txBody>
      </p:sp>
      <p:sp>
        <p:nvSpPr>
          <p:cNvPr id="8" name="Shape 4"/>
          <p:cNvSpPr/>
          <p:nvPr/>
        </p:nvSpPr>
        <p:spPr>
          <a:xfrm>
            <a:off x="833199" y="259603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2161D"/>
          </a:solidFill>
          <a:ln/>
        </p:spPr>
      </p:sp>
      <p:sp>
        <p:nvSpPr>
          <p:cNvPr id="9" name="Text 5"/>
          <p:cNvSpPr/>
          <p:nvPr/>
        </p:nvSpPr>
        <p:spPr>
          <a:xfrm>
            <a:off x="1014413" y="2637711"/>
            <a:ext cx="1373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1555313" y="2672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Идея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1555313" y="3152775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Наблюдение за мусоровозом и его роборукой вдохновило меня на создание модели.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425934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2161D"/>
          </a:solidFill>
          <a:ln/>
        </p:spPr>
      </p:sp>
      <p:sp>
        <p:nvSpPr>
          <p:cNvPr id="13" name="Text 9"/>
          <p:cNvSpPr/>
          <p:nvPr/>
        </p:nvSpPr>
        <p:spPr>
          <a:xfrm>
            <a:off x="991076" y="4301014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0"/>
          <p:cNvSpPr/>
          <p:nvPr/>
        </p:nvSpPr>
        <p:spPr>
          <a:xfrm>
            <a:off x="1555313" y="4335661"/>
            <a:ext cx="57902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Подготовка материалов и инструментов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1555313" y="4816078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 приобрёл в аптеке шприцы и трубки; нашёл картон, клей и другие вспомогательные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инструменты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833199" y="592264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2161D"/>
          </a:solidFill>
          <a:ln/>
        </p:spPr>
      </p:sp>
      <p:sp>
        <p:nvSpPr>
          <p:cNvPr id="17" name="Text 13"/>
          <p:cNvSpPr/>
          <p:nvPr/>
        </p:nvSpPr>
        <p:spPr>
          <a:xfrm>
            <a:off x="993100" y="5964317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8" name="Text 14"/>
          <p:cNvSpPr/>
          <p:nvPr/>
        </p:nvSpPr>
        <p:spPr>
          <a:xfrm>
            <a:off x="1555313" y="59989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Сборка</a:t>
            </a:r>
            <a:endParaRPr lang="en-US" sz="2187" dirty="0"/>
          </a:p>
        </p:txBody>
      </p:sp>
      <p:sp>
        <p:nvSpPr>
          <p:cNvPr id="19" name="Text 15"/>
          <p:cNvSpPr/>
          <p:nvPr/>
        </p:nvSpPr>
        <p:spPr>
          <a:xfrm>
            <a:off x="1555314" y="6479380"/>
            <a:ext cx="8027226" cy="1110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Вырезал из картона детали, используя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канцелярский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нож</a:t>
            </a: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в добавок,</a:t>
            </a:r>
            <a:b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 распечатал на 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3D-</a:t>
            </a: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принтере детали из пластика.</a:t>
            </a:r>
            <a:endParaRPr lang="en-US" sz="1750" dirty="0"/>
          </a:p>
        </p:txBody>
      </p:sp>
      <p:pic>
        <p:nvPicPr>
          <p:cNvPr id="2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8" t="-219" r="14950" b="436"/>
          <a:stretch/>
        </p:blipFill>
        <p:spPr>
          <a:xfrm>
            <a:off x="9659316" y="-73511"/>
            <a:ext cx="4971084" cy="8279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80874"/>
            <a:ext cx="514397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Процесс создания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922139" y="2308503"/>
            <a:ext cx="44410" cy="4640223"/>
          </a:xfrm>
          <a:prstGeom prst="rect">
            <a:avLst/>
          </a:prstGeom>
          <a:solidFill>
            <a:srgbClr val="12161D"/>
          </a:solidFill>
          <a:ln/>
        </p:spPr>
      </p:sp>
      <p:sp>
        <p:nvSpPr>
          <p:cNvPr id="7" name="Shape 4"/>
          <p:cNvSpPr/>
          <p:nvPr/>
        </p:nvSpPr>
        <p:spPr>
          <a:xfrm>
            <a:off x="1138654" y="2709803"/>
            <a:ext cx="777597" cy="44410"/>
          </a:xfrm>
          <a:prstGeom prst="rect">
            <a:avLst/>
          </a:prstGeom>
          <a:solidFill>
            <a:srgbClr val="12161D"/>
          </a:solidFill>
          <a:ln/>
        </p:spPr>
      </p:sp>
      <p:sp>
        <p:nvSpPr>
          <p:cNvPr id="8" name="Shape 5"/>
          <p:cNvSpPr/>
          <p:nvPr/>
        </p:nvSpPr>
        <p:spPr>
          <a:xfrm>
            <a:off x="749914" y="2530673"/>
            <a:ext cx="388739" cy="388739"/>
          </a:xfrm>
          <a:prstGeom prst="roundRect">
            <a:avLst>
              <a:gd name="adj" fmla="val 34295"/>
            </a:avLst>
          </a:prstGeom>
          <a:solidFill>
            <a:srgbClr val="12161D"/>
          </a:solidFill>
          <a:ln/>
        </p:spPr>
        <p:txBody>
          <a:bodyPr/>
          <a:lstStyle/>
          <a:p>
            <a:pPr algn="ctr"/>
            <a:r>
              <a:rPr lang="ru-RU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</a:p>
        </p:txBody>
      </p:sp>
      <p:sp>
        <p:nvSpPr>
          <p:cNvPr id="9" name="Text 6"/>
          <p:cNvSpPr/>
          <p:nvPr/>
        </p:nvSpPr>
        <p:spPr>
          <a:xfrm>
            <a:off x="2166342" y="2530673"/>
            <a:ext cx="29151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Соединение деталей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166342" y="3011091"/>
            <a:ext cx="79732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Соединил их при помощи термоклея и зубочисток.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138654" y="4212134"/>
            <a:ext cx="777597" cy="44410"/>
          </a:xfrm>
          <a:prstGeom prst="rect">
            <a:avLst/>
          </a:prstGeom>
          <a:solidFill>
            <a:srgbClr val="12161D"/>
          </a:solidFill>
          <a:ln/>
        </p:spPr>
      </p:sp>
      <p:sp>
        <p:nvSpPr>
          <p:cNvPr id="12" name="Shape 9"/>
          <p:cNvSpPr/>
          <p:nvPr/>
        </p:nvSpPr>
        <p:spPr>
          <a:xfrm>
            <a:off x="749915" y="4054323"/>
            <a:ext cx="388739" cy="388739"/>
          </a:xfrm>
          <a:prstGeom prst="roundRect">
            <a:avLst>
              <a:gd name="adj" fmla="val 34295"/>
            </a:avLst>
          </a:prstGeom>
          <a:solidFill>
            <a:srgbClr val="12161D"/>
          </a:solidFill>
          <a:ln/>
        </p:spPr>
        <p:txBody>
          <a:bodyPr/>
          <a:lstStyle/>
          <a:p>
            <a:pPr algn="ctr"/>
            <a:r>
              <a:rPr lang="ru-RU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</a:t>
            </a:r>
          </a:p>
        </p:txBody>
      </p:sp>
      <p:sp>
        <p:nvSpPr>
          <p:cNvPr id="13" name="Text 10"/>
          <p:cNvSpPr/>
          <p:nvPr/>
        </p:nvSpPr>
        <p:spPr>
          <a:xfrm>
            <a:off x="2166342" y="4033004"/>
            <a:ext cx="31919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"Мышцы" </a:t>
            </a:r>
            <a:r>
              <a:rPr lang="en-US" sz="2187" dirty="0" err="1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модели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2166342" y="4513421"/>
            <a:ext cx="79732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Вставил шприцы и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подсоединил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трубки</a:t>
            </a: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на нижнюю часть проекта</a:t>
            </a:r>
            <a:b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установил 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“</a:t>
            </a:r>
            <a:r>
              <a:rPr lang="ru-RU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спиннер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” </a:t>
            </a:r>
            <a:r>
              <a:rPr lang="ru-RU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вращения по оси.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138654" y="5714464"/>
            <a:ext cx="777597" cy="44410"/>
          </a:xfrm>
          <a:prstGeom prst="rect">
            <a:avLst/>
          </a:prstGeom>
          <a:solidFill>
            <a:srgbClr val="12161D"/>
          </a:solidFill>
          <a:ln/>
        </p:spPr>
      </p:sp>
      <p:sp>
        <p:nvSpPr>
          <p:cNvPr id="16" name="Shape 13"/>
          <p:cNvSpPr/>
          <p:nvPr/>
        </p:nvSpPr>
        <p:spPr>
          <a:xfrm>
            <a:off x="749913" y="5542359"/>
            <a:ext cx="388739" cy="388739"/>
          </a:xfrm>
          <a:prstGeom prst="roundRect">
            <a:avLst>
              <a:gd name="adj" fmla="val 34295"/>
            </a:avLst>
          </a:prstGeom>
          <a:solidFill>
            <a:srgbClr val="12161D"/>
          </a:solidFill>
          <a:ln/>
        </p:spPr>
        <p:txBody>
          <a:bodyPr/>
          <a:lstStyle/>
          <a:p>
            <a:pPr algn="ctr"/>
            <a:r>
              <a:rPr lang="ru-RU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6</a:t>
            </a:r>
          </a:p>
        </p:txBody>
      </p:sp>
      <p:sp>
        <p:nvSpPr>
          <p:cNvPr id="17" name="Text 14"/>
          <p:cNvSpPr/>
          <p:nvPr/>
        </p:nvSpPr>
        <p:spPr>
          <a:xfrm>
            <a:off x="2166342" y="553533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Завершение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2166342" y="6015752"/>
            <a:ext cx="79732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Завершил создание модели, путем добавления центра управления - рычагов, соединенных с шприцами.</a:t>
            </a:r>
            <a:endParaRPr lang="en-US" sz="1750" dirty="0"/>
          </a:p>
        </p:txBody>
      </p:sp>
      <p:pic>
        <p:nvPicPr>
          <p:cNvPr id="1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2050" name="Picture 2" descr="https://cdn.discordapp.com/attachments/892683377226944512/1202284863789469716/IMG_20240126_110031.jpg?ex=65cce608&amp;is=65ba7108&amp;hm=c49141e0ea8f57eda6405ab2c1a4a15b4d3b07af4ddaceab014ab2e71081dc5d&amp;=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r="39127"/>
          <a:stretch/>
        </p:blipFill>
        <p:spPr bwMode="auto">
          <a:xfrm>
            <a:off x="10972800" y="-19050"/>
            <a:ext cx="3676261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un9-64.userapi.com/impg/gH_aDZoygPeCOphaxSrQNRSDRVRwh5FBoQtTXA/F9crAtuyzRc.jpg?size=1620x2160&amp;quality=95&amp;sign=1e9a7633b28a33b0fe7402a4f8300b9c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544" y="-19050"/>
            <a:ext cx="5542529" cy="82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5147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50018"/>
            <a:ext cx="87269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260163" y="44106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0163" y="4891088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7537371" y="4410670"/>
            <a:ext cx="27734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pic>
        <p:nvPicPr>
          <p:cNvPr id="3074" name="Picture 2" descr="https://cdn.discordapp.com/attachments/892683377226944512/1202284863223234590/IMG_20240126_110042.jpg?ex=65cce608&amp;is=65ba7108&amp;hm=7fdbf5e46d7d3041f763840d3effafb8895d94c60753b119ebdf13d25a86f690&amp;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1046327" cy="82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51.userapi.com/impg/bSJZfr_BU-aJ9dxzI6zIbh1Ody7wHrT-Dco4OA/QdyHUgUSXHw.jpg?size=2560x1920&amp;quality=95&amp;sign=2a034512e8bcc72804eb899ce75581e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0" y="-9657"/>
            <a:ext cx="11062786" cy="82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912" y="4397678"/>
            <a:ext cx="5439180" cy="38870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4322241" y="2551485"/>
            <a:ext cx="76536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Спасибо за внимание!</a:t>
            </a:r>
            <a:endParaRPr lang="en-US" sz="4374" dirty="0"/>
          </a:p>
        </p:txBody>
      </p:sp>
      <p:sp>
        <p:nvSpPr>
          <p:cNvPr id="7" name="Text 5"/>
          <p:cNvSpPr/>
          <p:nvPr/>
        </p:nvSpPr>
        <p:spPr>
          <a:xfrm>
            <a:off x="5099209" y="1951417"/>
            <a:ext cx="3367419" cy="1200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8800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КОНЕЦ</a:t>
            </a:r>
            <a:endParaRPr lang="en-US" sz="8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87" y="3428494"/>
            <a:ext cx="4690969" cy="3348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818" y="3845926"/>
            <a:ext cx="3140236" cy="31726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177</Words>
  <Application>Microsoft Office PowerPoint</Application>
  <PresentationFormat>Произвольный</PresentationFormat>
  <Paragraphs>43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Inter, sans-serif</vt:lpstr>
      <vt:lpstr>Roboto</vt:lpstr>
      <vt:lpstr>Roboto Slab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saga</cp:lastModifiedBy>
  <cp:revision>9</cp:revision>
  <dcterms:created xsi:type="dcterms:W3CDTF">2024-02-03T16:13:50Z</dcterms:created>
  <dcterms:modified xsi:type="dcterms:W3CDTF">2024-04-02T10:05:21Z</dcterms:modified>
</cp:coreProperties>
</file>