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16"/>
  </p:notesMasterIdLst>
  <p:sldIdLst>
    <p:sldId id="294" r:id="rId2"/>
    <p:sldId id="276" r:id="rId3"/>
    <p:sldId id="287" r:id="rId4"/>
    <p:sldId id="277" r:id="rId5"/>
    <p:sldId id="278" r:id="rId6"/>
    <p:sldId id="291" r:id="rId7"/>
    <p:sldId id="286" r:id="rId8"/>
    <p:sldId id="292" r:id="rId9"/>
    <p:sldId id="279" r:id="rId10"/>
    <p:sldId id="295" r:id="rId11"/>
    <p:sldId id="282" r:id="rId12"/>
    <p:sldId id="289" r:id="rId13"/>
    <p:sldId id="296" r:id="rId14"/>
    <p:sldId id="284" r:id="rId15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4D2F173B-10D2-44F9-BE78-0DC8CDF027FE}">
          <p14:sldIdLst>
            <p14:sldId id="294"/>
            <p14:sldId id="276"/>
            <p14:sldId id="287"/>
            <p14:sldId id="277"/>
            <p14:sldId id="278"/>
            <p14:sldId id="291"/>
            <p14:sldId id="286"/>
            <p14:sldId id="292"/>
            <p14:sldId id="279"/>
            <p14:sldId id="295"/>
            <p14:sldId id="282"/>
            <p14:sldId id="289"/>
            <p14:sldId id="296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874"/>
    <a:srgbClr val="E6E68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2972" autoAdjust="0"/>
  </p:normalViewPr>
  <p:slideViewPr>
    <p:cSldViewPr snapToGrid="0">
      <p:cViewPr varScale="1">
        <p:scale>
          <a:sx n="68" d="100"/>
          <a:sy n="68" d="100"/>
        </p:scale>
        <p:origin x="-82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582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582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C4DA1864-1B34-495C-B897-D8B74CF7C021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6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4"/>
            <a:ext cx="5408930" cy="3891111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5"/>
            <a:ext cx="2929837" cy="495825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5"/>
            <a:ext cx="2929837" cy="495825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D3D27127-FB11-4536-AFC8-682412D02F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12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27127-FB11-4536-AFC8-682412D02FF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5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27127-FB11-4536-AFC8-682412D02FF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5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315E69-5016-4A11-BFCB-8C955A84E4F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6B05AA9-7B1D-436F-863C-A7CEB082C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468" y="590843"/>
            <a:ext cx="10196732" cy="4089635"/>
          </a:xfrm>
          <a:noFill/>
          <a:ln>
            <a:solidFill>
              <a:srgbClr val="002060"/>
            </a:solidFill>
          </a:ln>
          <a:effectLst/>
        </p:spPr>
        <p:txBody>
          <a:bodyPr>
            <a:normAutofit fontScale="70000" lnSpcReduction="20000"/>
          </a:bodyPr>
          <a:lstStyle/>
          <a:p>
            <a:pPr algn="ctr"/>
            <a:endParaRPr lang="ru-RU" sz="5400" b="1" i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endParaRPr lang="ru-RU" sz="6600" cap="all" spc="400" dirty="0" smtClean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6600" cap="all" spc="4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6600" cap="all" spc="400" dirty="0" smtClean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8600" cap="all" spc="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Динамо-машина</a:t>
            </a:r>
            <a:endParaRPr lang="ru-RU" sz="8600" i="1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5400" b="1" i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5400" b="1" i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86705" y="462283"/>
            <a:ext cx="55996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Учебный 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 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физике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85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2323" y="246185"/>
            <a:ext cx="10304585" cy="6435969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5431" y="381287"/>
            <a:ext cx="4106509" cy="587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Материал для изготовления</a:t>
            </a:r>
            <a:endParaRPr lang="ru-RU" sz="24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092972"/>
              </p:ext>
            </p:extLst>
          </p:nvPr>
        </p:nvGraphicFramePr>
        <p:xfrm>
          <a:off x="1709224" y="968435"/>
          <a:ext cx="8890781" cy="5565494"/>
        </p:xfrm>
        <a:graphic>
          <a:graphicData uri="http://schemas.openxmlformats.org/drawingml/2006/table">
            <a:tbl>
              <a:tblPr firstRow="1" firstCol="1" bandRow="1"/>
              <a:tblGrid>
                <a:gridCol w="7498080"/>
                <a:gridCol w="1392701"/>
              </a:tblGrid>
              <a:tr h="319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Название 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Электромотор постоянного тока (от детской игрушки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Деревянная планка (сделанная из фанеры)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Металлическая пластина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Маленькие </a:t>
                      </a:r>
                      <a:r>
                        <a:rPr lang="ru-RU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саморезы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Болт  большой с гайкой 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Болт маленький с гайкой 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Микротумблер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Светодиодная лампочка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USB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порт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Строительная затяжка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Маленькая железная  пластина от ручки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Пластиковая шестеренка от ручки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Пластиковые шестеренки для вращения электродвигателя 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Провод проводящий электроток 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525" marR="3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8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96815" y="193431"/>
            <a:ext cx="10322170" cy="638321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80" y="295423"/>
            <a:ext cx="4580590" cy="6107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1686" y="733823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Готовый прибор </a:t>
            </a:r>
          </a:p>
        </p:txBody>
      </p:sp>
    </p:spTree>
    <p:extLst>
      <p:ext uri="{BB962C8B-B14F-4D97-AF65-F5344CB8AC3E}">
        <p14:creationId xmlns:p14="http://schemas.microsoft.com/office/powerpoint/2010/main" val="27048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248507" y="325822"/>
            <a:ext cx="9618785" cy="619700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17785" y="471459"/>
            <a:ext cx="9249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динамо-машины своими руками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подручных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325" y="1017206"/>
            <a:ext cx="7044186" cy="527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248507" y="325822"/>
            <a:ext cx="9618785" cy="619700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видео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409" y="492369"/>
            <a:ext cx="7352928" cy="5514083"/>
          </a:xfrm>
        </p:spPr>
      </p:pic>
    </p:spTree>
    <p:extLst>
      <p:ext uri="{BB962C8B-B14F-4D97-AF65-F5344CB8AC3E}">
        <p14:creationId xmlns:p14="http://schemas.microsoft.com/office/powerpoint/2010/main" val="19319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5754" y="214171"/>
            <a:ext cx="9741877" cy="6467983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8288" y="897848"/>
            <a:ext cx="73292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0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5754" y="439615"/>
            <a:ext cx="9864969" cy="6031523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ru-RU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Выполнил проект: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ru-RU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учащийся </a:t>
            </a:r>
            <a:r>
              <a:rPr lang="ru-RU" sz="36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9Б </a:t>
            </a:r>
            <a:r>
              <a:rPr lang="ru-RU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класса </a:t>
            </a:r>
            <a:endParaRPr lang="ru-RU" sz="3600" b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ru-RU" sz="36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МАОУ «</a:t>
            </a:r>
            <a:r>
              <a:rPr lang="ru-RU" sz="36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Речицкая</a:t>
            </a:r>
            <a:r>
              <a:rPr lang="ru-RU" sz="36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СОШ»  </a:t>
            </a:r>
            <a:endParaRPr lang="ru-RU" sz="36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ru-RU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Лукьяненко Ренат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ru-RU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Руководитель:   учитель физики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ru-RU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Ковалева Валентина Григорьевна</a:t>
            </a:r>
            <a:endParaRPr lang="ru-RU" sz="1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3339" y="588978"/>
            <a:ext cx="9706708" cy="5925852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создание действующего макета динамо-машины с ручным приводом и достижение параметров напряжения и силы тока, достаточных для зарядки сотового телефона или смартфона.</a:t>
            </a:r>
          </a:p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Изучить  информацию по теме;</a:t>
            </a:r>
          </a:p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Найти модели прибора, которые можно выполнить самостоятельно;</a:t>
            </a:r>
          </a:p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	Выбрать наиболее приемлемый вариант;</a:t>
            </a:r>
          </a:p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	Выполнить чертеж прибора;</a:t>
            </a:r>
          </a:p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	Изготовить  прибор и проверить его на опыте.</a:t>
            </a:r>
          </a:p>
        </p:txBody>
      </p:sp>
    </p:spTree>
    <p:extLst>
      <p:ext uri="{BB962C8B-B14F-4D97-AF65-F5344CB8AC3E}">
        <p14:creationId xmlns:p14="http://schemas.microsoft.com/office/powerpoint/2010/main" val="22332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30923" y="382953"/>
            <a:ext cx="9812216" cy="6105769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работы над проектом: </a:t>
            </a:r>
          </a:p>
          <a:p>
            <a:pPr marL="9144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Сбор информации из разных источников литературы,  Интернет-ресурсов.</a:t>
            </a:r>
          </a:p>
          <a:p>
            <a:pPr marL="9144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Анализ собранного материала.</a:t>
            </a:r>
          </a:p>
          <a:p>
            <a:pPr marL="9144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Обобщение и выводы.</a:t>
            </a:r>
          </a:p>
          <a:p>
            <a:pPr marL="9144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Разработка проекта динамо-машины.</a:t>
            </a:r>
          </a:p>
          <a:p>
            <a:pPr marL="9144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Изготовление динамо-машины и проверка ее работы.</a:t>
            </a:r>
          </a:p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1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3338" y="495982"/>
            <a:ext cx="9882554" cy="604800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Майкл Фарадей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(1791-1867)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"/>
                    </a14:imgEffect>
                    <a14:imgEffect>
                      <a14:brightnessContrast bright="42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66" y="642037"/>
            <a:ext cx="4432229" cy="5755889"/>
          </a:xfrm>
          <a:prstGeom prst="rect">
            <a:avLst/>
          </a:prstGeom>
          <a:noFill/>
          <a:ln>
            <a:noFill/>
          </a:ln>
          <a:effectLst/>
          <a:scene3d>
            <a:camera prst="obliqueBottom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9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3338" y="508520"/>
            <a:ext cx="9882554" cy="604800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0665" y="692036"/>
            <a:ext cx="8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 Фарадея, первый униполярный генератор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422" y="1824728"/>
            <a:ext cx="5190531" cy="40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07831" y="615462"/>
            <a:ext cx="9907299" cy="5802923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8093" y="1670538"/>
            <a:ext cx="3587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Вернер фон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Сименс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(1816-1892)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221" y="849590"/>
            <a:ext cx="3801306" cy="533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3358" y="615461"/>
            <a:ext cx="9907299" cy="5802923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8527" y="1670538"/>
            <a:ext cx="610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1540" y="2291029"/>
            <a:ext cx="6074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Известный </a:t>
            </a:r>
            <a:r>
              <a:rPr lang="ru-RU" sz="1600" dirty="0" smtClean="0"/>
              <a:t>немецкий.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58" y="1424393"/>
            <a:ext cx="7253595" cy="483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1003" y="858129"/>
            <a:ext cx="841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Динамо –машина Вернера фон Сименса, 1967 г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2323" y="246185"/>
            <a:ext cx="10304585" cy="6435969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770" y="842952"/>
            <a:ext cx="7030452" cy="5697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7176" y="381287"/>
            <a:ext cx="3543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Чертеж динамо машины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997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825</TotalTime>
  <Words>218</Words>
  <Application>Microsoft Office PowerPoint</Application>
  <PresentationFormat>Произвольный</PresentationFormat>
  <Paragraphs>75</Paragraphs>
  <Slides>14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Углы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LENOVO</cp:lastModifiedBy>
  <cp:revision>58</cp:revision>
  <cp:lastPrinted>2024-02-18T14:27:14Z</cp:lastPrinted>
  <dcterms:created xsi:type="dcterms:W3CDTF">2021-03-07T17:12:00Z</dcterms:created>
  <dcterms:modified xsi:type="dcterms:W3CDTF">2024-04-23T20:34:11Z</dcterms:modified>
</cp:coreProperties>
</file>