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3" r:id="rId2"/>
    <p:sldId id="275" r:id="rId3"/>
    <p:sldId id="272" r:id="rId4"/>
    <p:sldId id="258" r:id="rId5"/>
    <p:sldId id="259" r:id="rId6"/>
    <p:sldId id="261" r:id="rId7"/>
    <p:sldId id="263" r:id="rId8"/>
    <p:sldId id="264" r:id="rId9"/>
    <p:sldId id="268" r:id="rId10"/>
    <p:sldId id="265" r:id="rId11"/>
    <p:sldId id="266" r:id="rId12"/>
    <p:sldId id="267" r:id="rId13"/>
    <p:sldId id="270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F8E67-6856-49BE-9CA9-859A2C20E54E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6E930-0C4B-4E39-AC23-4BDF36B27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6E930-0C4B-4E39-AC23-4BDF36B2733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38ED1-E1F4-41D0-8A45-61AECE7F9CF5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E8D36-2A98-4E25-A917-CF87100762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6632"/>
            <a:ext cx="8784976" cy="655272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«Гимназия №1 Брянского района»</a:t>
            </a:r>
          </a:p>
          <a:p>
            <a:endParaRPr lang="ru-RU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Творческий проект по технологии</a:t>
            </a:r>
          </a:p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тему: </a:t>
            </a:r>
            <a:r>
              <a:rPr lang="ru-RU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«Сборка и программирование робота художника </a:t>
            </a:r>
          </a:p>
          <a:p>
            <a:r>
              <a:rPr lang="ru-RU" sz="2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подставкой для выполнения рисунков на стене»</a:t>
            </a: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</a:p>
          <a:p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endParaRPr lang="ru-RU" sz="1400" b="1" dirty="0" smtClean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                                               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Выполнил:           </a:t>
            </a: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r>
              <a:rPr lang="ru-RU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Костечко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Дмитрий,                               </a:t>
            </a: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обучающийся 9б класса</a:t>
            </a: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 </a:t>
            </a:r>
          </a:p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</a:t>
            </a:r>
            <a:r>
              <a:rPr lang="ru-RU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Горнухова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Наталья Викторовна,</a:t>
            </a: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учитель технологии</a:t>
            </a: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Глинищево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 2023г.</a:t>
            </a:r>
          </a:p>
          <a:p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37" y="2204864"/>
            <a:ext cx="558269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130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системе ПО записывается программа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615" y="1484784"/>
            <a:ext cx="8376049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5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628800"/>
            <a:ext cx="3168352" cy="79208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Мой робот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25" t="10613" r="14925"/>
          <a:stretch>
            <a:fillRect/>
          </a:stretch>
        </p:blipFill>
        <p:spPr bwMode="auto">
          <a:xfrm>
            <a:off x="899592" y="260648"/>
            <a:ext cx="417646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Организация рабочего места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970" y="908720"/>
            <a:ext cx="531419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5138" y="3429000"/>
            <a:ext cx="4641358" cy="33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366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1124744"/>
            <a:ext cx="2088232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photo_5399817873523855888_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3816424" cy="6518288"/>
          </a:xfrm>
        </p:spPr>
      </p:pic>
    </p:spTree>
    <p:extLst>
      <p:ext uri="{BB962C8B-B14F-4D97-AF65-F5344CB8AC3E}">
        <p14:creationId xmlns:p14="http://schemas.microsoft.com/office/powerpoint/2010/main" xmlns="" val="22328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36004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Реклама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651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МБОУ «Гимназия №1 Брянского района».</a:t>
            </a:r>
          </a:p>
          <a:p>
            <a:pPr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«ТОЧКА РОСТА» приглашает учащихся 5-11 классов в кружок «Робототехника».</a:t>
            </a:r>
          </a:p>
          <a:p>
            <a:pPr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Желаете научиться собирать и программировать роботов, приходите по адресу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200" i="1" dirty="0" err="1" smtClean="0">
                <a:latin typeface="Times New Roman" pitchFamily="18" charset="0"/>
                <a:cs typeface="Times New Roman" pitchFamily="18" charset="0"/>
              </a:rPr>
              <a:t>Глинищево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, пер.Заречный, д. 48,</a:t>
            </a:r>
          </a:p>
          <a:p>
            <a:pPr>
              <a:buNone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кабинет №119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16293" r="3922" b="11250"/>
          <a:stretch>
            <a:fillRect/>
          </a:stretch>
        </p:blipFill>
        <p:spPr bwMode="auto">
          <a:xfrm rot="5400000">
            <a:off x="5164679" y="3157584"/>
            <a:ext cx="407122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633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</a:t>
            </a:r>
          </a:p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Спасибо за внимание 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5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3816424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Из истории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3"/>
            <a:ext cx="8640960" cy="2448271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Автоматоны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Автоматы или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автоматоны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виде кукол стали появляться в 17-18 веках и изготавливались для королевских особ часовыми мастерами. Эти куклы, по сути, были простейшими компьютерами, которые выполняли разные «запрограммированные» действия: играли на музыкальных инструментах, рисовали, писали фразы на разных языках.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Автоматон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«Пишущий мальчик» Жака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Дроза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(1774г.) дошёл до наших дней.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818"/>
          <a:stretch>
            <a:fillRect/>
          </a:stretch>
        </p:blipFill>
        <p:spPr bwMode="auto">
          <a:xfrm>
            <a:off x="1689736" y="3096344"/>
            <a:ext cx="6338648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carloratti.com/wp-content/uploads/2018/07/201804-CRA-Scribit_LowTrianglePatter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816424"/>
            <a:ext cx="5832648" cy="29969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536504" cy="5760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Новые роботы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3528392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Scribit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это робот-художник, с которым каждый может попробовать себя в роли дизайнера.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Робот рисует на стенах или других вертикальных поверхностях, при этом пользователю не обязательно иметь специальные навыки. Управление роботом осуществляется по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Wi-Fi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через специальное мобильное приложение. Одновременно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Scribit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может использовать до 4-х различных цветов, 24 маркера уже включены в комплект поставки. Стойкость рисунков – не менее 3-х недель. Робот для рисования является отличным подарком дизайнерам и позволяет оригинально украсить комнату, кафе, кабинет или другое помещение. Нужное изображение можно выбрать в библиотеке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Scribit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или найти в интернете.</a:t>
            </a:r>
          </a:p>
          <a:p>
            <a:pPr>
              <a:buNone/>
            </a:pP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965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260648"/>
            <a:ext cx="4752528" cy="7486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Что такое роботы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052736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Робот (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чеш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robot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от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robota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— «подневольный труд») — 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автоматическое устройство, предназначенное для осуществления различного рода механических операций, которое действует по заранее заложенной программе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7960777a-2fd1-4b07-8bbb-896e98c4659c.selcdn.net/upload/prod_add5/151/product-462151-1.jpg"/>
          <p:cNvPicPr>
            <a:picLocks noChangeAspect="1" noChangeArrowheads="1"/>
          </p:cNvPicPr>
          <p:nvPr/>
        </p:nvPicPr>
        <p:blipFill>
          <a:blip r:embed="rId2" cstate="print"/>
          <a:srcRect l="12195" r="9756"/>
          <a:stretch>
            <a:fillRect/>
          </a:stretch>
        </p:blipFill>
        <p:spPr bwMode="auto">
          <a:xfrm>
            <a:off x="161949" y="2636912"/>
            <a:ext cx="2753867" cy="3528393"/>
          </a:xfrm>
          <a:prstGeom prst="rect">
            <a:avLst/>
          </a:prstGeom>
          <a:noFill/>
        </p:spPr>
      </p:pic>
      <p:pic>
        <p:nvPicPr>
          <p:cNvPr id="13326" name="Picture 14" descr="https://jss1.jp/wp/wp-content/uploads/2019/09/shutterstock_746139496.jpg"/>
          <p:cNvPicPr>
            <a:picLocks noChangeAspect="1" noChangeArrowheads="1"/>
          </p:cNvPicPr>
          <p:nvPr/>
        </p:nvPicPr>
        <p:blipFill>
          <a:blip r:embed="rId3" cstate="print"/>
          <a:srcRect l="38454" r="16054"/>
          <a:stretch>
            <a:fillRect/>
          </a:stretch>
        </p:blipFill>
        <p:spPr bwMode="auto">
          <a:xfrm>
            <a:off x="5580112" y="2447356"/>
            <a:ext cx="3240360" cy="4265002"/>
          </a:xfrm>
          <a:prstGeom prst="rect">
            <a:avLst/>
          </a:prstGeom>
          <a:noFill/>
        </p:spPr>
      </p:pic>
      <p:pic>
        <p:nvPicPr>
          <p:cNvPr id="13330" name="Picture 18" descr="https://www.amateursdedrones.fr/wp-content/uploads/2016/04/quadricoptere-avec-camera-embarquee.jpg"/>
          <p:cNvPicPr>
            <a:picLocks noChangeAspect="1" noChangeArrowheads="1"/>
          </p:cNvPicPr>
          <p:nvPr/>
        </p:nvPicPr>
        <p:blipFill>
          <a:blip r:embed="rId4" cstate="print"/>
          <a:srcRect l="11905" r="9524"/>
          <a:stretch>
            <a:fillRect/>
          </a:stretch>
        </p:blipFill>
        <p:spPr bwMode="auto">
          <a:xfrm>
            <a:off x="2566368" y="2492896"/>
            <a:ext cx="2941736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23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52028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96752"/>
            <a:ext cx="7653536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 изготовить действующую модель </a:t>
            </a:r>
          </a:p>
          <a:p>
            <a:pPr lvl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робота-художника с подставкой для рисования на стенах</a:t>
            </a: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9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332656"/>
            <a:ext cx="3240360" cy="86409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196752"/>
            <a:ext cx="4752528" cy="4929411"/>
          </a:xfrm>
        </p:spPr>
        <p:txBody>
          <a:bodyPr>
            <a:normAutofit fontScale="92500"/>
          </a:bodyPr>
          <a:lstStyle/>
          <a:p>
            <a:pPr marL="800100" indent="-457200" algn="just" fontAlgn="base">
              <a:spcAft>
                <a:spcPts val="0"/>
              </a:spcAft>
              <a:buAutoNum type="arabicPeriod"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Составить задачи:</a:t>
            </a:r>
          </a:p>
          <a:p>
            <a:pPr marL="800100" indent="-457200" algn="just" fontAlgn="base">
              <a:spcAft>
                <a:spcPts val="0"/>
              </a:spcAft>
              <a:buFontTx/>
              <a:buChar char="-"/>
            </a:pPr>
            <a:r>
              <a:rPr lang="ru-RU" sz="22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для чего</a:t>
            </a: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нужен робот,</a:t>
            </a:r>
          </a:p>
          <a:p>
            <a:pPr marL="800100" indent="-457200" algn="just" fontAlgn="base">
              <a:spcAft>
                <a:spcPts val="0"/>
              </a:spcAft>
              <a:buFontTx/>
              <a:buChar char="-"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что должен выполнять робот.</a:t>
            </a:r>
          </a:p>
          <a:p>
            <a:pPr indent="0" algn="just" fontAlgn="base">
              <a:spcAft>
                <a:spcPts val="0"/>
              </a:spcAft>
              <a:buNone/>
            </a:pPr>
            <a:endParaRPr lang="ru-RU" sz="2200" b="1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just" fontAlgn="base"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2. Собрать робота.</a:t>
            </a:r>
          </a:p>
          <a:p>
            <a:pPr indent="0" algn="just" fontAlgn="base">
              <a:spcAft>
                <a:spcPts val="0"/>
              </a:spcAft>
              <a:buNone/>
            </a:pPr>
            <a:endParaRPr lang="ru-RU" sz="2200" b="1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just" fontAlgn="base"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3. Запрограммировать робота на ПК согласно условиям задачи.</a:t>
            </a:r>
          </a:p>
          <a:p>
            <a:pPr indent="0" algn="just" fontAlgn="base">
              <a:spcAft>
                <a:spcPts val="0"/>
              </a:spcAft>
              <a:buNone/>
            </a:pPr>
            <a:endParaRPr lang="ru-RU" sz="2200" b="1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just" fontAlgn="base"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4. Загрузить материалы в робота.</a:t>
            </a:r>
          </a:p>
          <a:p>
            <a:pPr indent="0" algn="just" fontAlgn="base">
              <a:spcAft>
                <a:spcPts val="0"/>
              </a:spcAft>
              <a:buNone/>
            </a:pPr>
            <a:endParaRPr lang="ru-RU" sz="22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0" algn="just" fontAlgn="base"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5.Проверить проделанную работу.</a:t>
            </a:r>
            <a:endParaRPr lang="ru-RU" sz="2200" b="1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203342"/>
            <a:ext cx="3923928" cy="481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607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31440"/>
            <a:ext cx="8229600" cy="5314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4392"/>
            <a:ext cx="6768752" cy="609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85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Вариант 1                                          Вариант 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 l="5195" r="5195"/>
          <a:stretch>
            <a:fillRect/>
          </a:stretch>
        </p:blipFill>
        <p:spPr bwMode="auto">
          <a:xfrm>
            <a:off x="107504" y="1628800"/>
            <a:ext cx="496855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816424" cy="50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32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624736" cy="7920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Сборка робота художника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0353844"/>
              </p:ext>
            </p:extLst>
          </p:nvPr>
        </p:nvGraphicFramePr>
        <p:xfrm>
          <a:off x="986790" y="2358231"/>
          <a:ext cx="3559810" cy="710729"/>
        </p:xfrm>
        <a:graphic>
          <a:graphicData uri="http://schemas.openxmlformats.org/drawingml/2006/table">
            <a:tbl>
              <a:tblPr firstRow="1" firstCol="1" bandRow="1"/>
              <a:tblGrid>
                <a:gridCol w="3559810"/>
              </a:tblGrid>
              <a:tr h="710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NewRoman"/>
                          <a:ea typeface="TimesNewRoman"/>
                          <a:cs typeface="TimesNewRoman"/>
                        </a:rPr>
                        <a:t> 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9315" b="17228"/>
          <a:stretch>
            <a:fillRect/>
          </a:stretch>
        </p:blipFill>
        <p:spPr bwMode="auto">
          <a:xfrm>
            <a:off x="179512" y="4149080"/>
            <a:ext cx="343492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645024"/>
            <a:ext cx="377991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80728"/>
            <a:ext cx="375684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980728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4635" y="2852936"/>
            <a:ext cx="234142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2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347</Words>
  <Application>Microsoft Office PowerPoint</Application>
  <PresentationFormat>Экран (4:3)</PresentationFormat>
  <Paragraphs>60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Из истории</vt:lpstr>
      <vt:lpstr>Новые роботы </vt:lpstr>
      <vt:lpstr>Слайд 4</vt:lpstr>
      <vt:lpstr>Слайд 5</vt:lpstr>
      <vt:lpstr>Задачи</vt:lpstr>
      <vt:lpstr>Слайд 7</vt:lpstr>
      <vt:lpstr>         Вариант 1                                          Вариант 2</vt:lpstr>
      <vt:lpstr>Сборка робота художника</vt:lpstr>
      <vt:lpstr> В системе ПО записывается программа</vt:lpstr>
      <vt:lpstr>Мой робот</vt:lpstr>
      <vt:lpstr>Организация рабочего места</vt:lpstr>
      <vt:lpstr>Вывод</vt:lpstr>
      <vt:lpstr>Реклама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Ученик 1</cp:lastModifiedBy>
  <cp:revision>60</cp:revision>
  <dcterms:created xsi:type="dcterms:W3CDTF">2022-11-24T17:08:33Z</dcterms:created>
  <dcterms:modified xsi:type="dcterms:W3CDTF">2023-11-30T15:24:56Z</dcterms:modified>
</cp:coreProperties>
</file>