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79" r:id="rId2"/>
    <p:sldId id="256" r:id="rId3"/>
    <p:sldId id="260" r:id="rId4"/>
    <p:sldId id="261" r:id="rId5"/>
    <p:sldId id="262" r:id="rId6"/>
    <p:sldId id="263" r:id="rId7"/>
    <p:sldId id="264" r:id="rId8"/>
    <p:sldId id="271" r:id="rId9"/>
    <p:sldId id="272" r:id="rId10"/>
    <p:sldId id="273" r:id="rId11"/>
    <p:sldId id="283" r:id="rId12"/>
    <p:sldId id="276" r:id="rId13"/>
    <p:sldId id="282" r:id="rId14"/>
    <p:sldId id="281" r:id="rId15"/>
    <p:sldId id="280" r:id="rId16"/>
    <p:sldId id="278" r:id="rId17"/>
    <p:sldId id="285" r:id="rId18"/>
    <p:sldId id="286" r:id="rId19"/>
    <p:sldId id="284" r:id="rId20"/>
    <p:sldId id="287" r:id="rId21"/>
    <p:sldId id="288" r:id="rId22"/>
    <p:sldId id="290" r:id="rId23"/>
    <p:sldId id="292" r:id="rId24"/>
    <p:sldId id="29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A5886F5D-373A-4AF5-A1FD-F5EE8033CE01}">
          <p14:sldIdLst>
            <p14:sldId id="279"/>
            <p14:sldId id="256"/>
            <p14:sldId id="260"/>
            <p14:sldId id="261"/>
            <p14:sldId id="262"/>
            <p14:sldId id="263"/>
            <p14:sldId id="264"/>
            <p14:sldId id="271"/>
            <p14:sldId id="272"/>
            <p14:sldId id="273"/>
            <p14:sldId id="283"/>
            <p14:sldId id="276"/>
            <p14:sldId id="282"/>
            <p14:sldId id="281"/>
            <p14:sldId id="280"/>
            <p14:sldId id="278"/>
          </p14:sldIdLst>
        </p14:section>
        <p14:section name="Не отредактированы" id="{C3F31DAE-5FB8-4826-8C16-0551968F1383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D81A25F-744F-444D-B483-102FF006829E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A67AB63-611D-42DB-818D-8047B6726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81A25F-744F-444D-B483-102FF006829E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67AB63-611D-42DB-818D-8047B6726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3D81A25F-744F-444D-B483-102FF006829E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A67AB63-611D-42DB-818D-8047B6726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81A25F-744F-444D-B483-102FF006829E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67AB63-611D-42DB-818D-8047B6726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D81A25F-744F-444D-B483-102FF006829E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6A67AB63-611D-42DB-818D-8047B6726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81A25F-744F-444D-B483-102FF006829E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67AB63-611D-42DB-818D-8047B6726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81A25F-744F-444D-B483-102FF006829E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67AB63-611D-42DB-818D-8047B6726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81A25F-744F-444D-B483-102FF006829E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67AB63-611D-42DB-818D-8047B6726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D81A25F-744F-444D-B483-102FF006829E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67AB63-611D-42DB-818D-8047B6726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81A25F-744F-444D-B483-102FF006829E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67AB63-611D-42DB-818D-8047B6726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81A25F-744F-444D-B483-102FF006829E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67AB63-611D-42DB-818D-8047B67266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D81A25F-744F-444D-B483-102FF006829E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A67AB63-611D-42DB-818D-8047B6726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84996"/>
            <a:ext cx="5753146" cy="382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260648"/>
            <a:ext cx="675241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МБОУ – </a:t>
            </a:r>
            <a:r>
              <a:rPr lang="ru-RU" sz="32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Займищенская</a:t>
            </a:r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СОШ </a:t>
            </a:r>
          </a:p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им. </a:t>
            </a:r>
            <a:r>
              <a:rPr lang="ru-RU" sz="32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Ф.Г.Светика</a:t>
            </a:r>
            <a:endParaRPr lang="ru-RU" sz="32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г.Клинцы</a:t>
            </a:r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Брянской области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245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7632848" cy="1362075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Психолого-педагогический семинар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(теоретическая часть)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«Качество образования и возможности его повышения в условиях общеобразовательного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учреждения».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1.Цифровая образовательная среда как условие качественного образования в современной школе»     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2.Создание условий для успешности обучающихся через реализацию системно - </a:t>
            </a:r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деятельностного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   практико-ориентированного подходов в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обучении.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80712" y="2996952"/>
            <a:ext cx="6255488" cy="7435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49" y="4520106"/>
            <a:ext cx="3117191" cy="233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1413" y="4520105"/>
            <a:ext cx="3090079" cy="231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1492" y="4520104"/>
            <a:ext cx="3090108" cy="231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0951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7848872" cy="1362075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Психолого-педагогический семинар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(практическая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часть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Химия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класс                                                                                                                                   Учитель химии  Лашко М.П. первая категория .                                                                                Тема: «Карбоновые кислоты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24528" y="5301208"/>
            <a:ext cx="6255488" cy="743507"/>
          </a:xfrm>
        </p:spPr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448" y="2690065"/>
            <a:ext cx="4082282" cy="271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95217"/>
            <a:ext cx="4092961" cy="272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680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7848872" cy="1362075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Психолого-педагогический семинар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(практическая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часть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Русский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язык 7а класс                                                                                                                                Учитель русского языка и литературы первая категория                                                              Тема: « Запятая между простыми предложениями в союзном сложном предложении »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24528" y="5301208"/>
            <a:ext cx="6255488" cy="743507"/>
          </a:xfrm>
        </p:spPr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22916"/>
            <a:ext cx="3888432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22916"/>
            <a:ext cx="3888432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3694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7848872" cy="1362075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Психолого-педагогический семинар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(практическая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часть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Информатика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9а класс                                                                                                                                    Учитель физики и информатики Лисовский К.Н. высшая категория.                                                  Тема: «Сортировка и фильтрация данных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24528" y="5301208"/>
            <a:ext cx="6255488" cy="743507"/>
          </a:xfrm>
        </p:spPr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068960"/>
            <a:ext cx="4773555" cy="3580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596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7848872" cy="1362075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Психолого-педагогический семинар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(практическая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часть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биологии первой категории                                                                       Тема: «Цифровые компетенции педагога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24528" y="5301208"/>
            <a:ext cx="6255488" cy="743507"/>
          </a:xfrm>
        </p:spPr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1" y="2996952"/>
            <a:ext cx="4903304" cy="326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769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7848872" cy="1362075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Психолого-педагогический семинар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(практическая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часть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технологии высшей категории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Дадыко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О.В.                                           Тема: Практико-ориентированный подход в работе с одаренными детьми по  предмету «технология» .</a:t>
            </a:r>
            <a:b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24528" y="5301208"/>
            <a:ext cx="6255488" cy="743507"/>
          </a:xfrm>
        </p:spPr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80928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300" y="2708920"/>
            <a:ext cx="3023900" cy="226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570423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701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548680"/>
            <a:ext cx="698477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Подведение итогов Психолого-педагогического семинара</a:t>
            </a:r>
            <a:r>
              <a:rPr lang="ru-RU" sz="20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0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577" y="1343399"/>
            <a:ext cx="384042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0499" y="1355262"/>
            <a:ext cx="3824609" cy="286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3748" y="3941676"/>
            <a:ext cx="3888432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9271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260648"/>
            <a:ext cx="675241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– Ардонская средняя общеобразовательная школа им. М.Н.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Плоткина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г.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Клинцы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Брянской области</a:t>
            </a:r>
            <a:endParaRPr lang="ru-RU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44824"/>
            <a:ext cx="6480720" cy="481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2245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6615528" cy="612068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Внедрение и реализация Целевой модели  наставничества в форме </a:t>
            </a:r>
            <a:r>
              <a:rPr lang="ru-RU" sz="3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менторства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764704"/>
            <a:ext cx="6543520" cy="4968552"/>
          </a:xfrm>
        </p:spPr>
        <p:txBody>
          <a:bodyPr>
            <a:normAutofit/>
          </a:bodyPr>
          <a:lstStyle/>
          <a:p>
            <a:pPr algn="l"/>
            <a:r>
              <a:rPr lang="ru-RU" sz="6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411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7"/>
            <a:ext cx="4283968" cy="1008111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Модели сопровождения педагогов: опыт и перспективы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(виртуальное наставничество)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260649"/>
            <a:ext cx="6782736" cy="79208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1. Инструктивные совещания  с коллективом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МБОУ-Ардонской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СОШ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2051" name="Picture 3" descr="C:\Users\Ардонская СОШ\Desktop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861048"/>
            <a:ext cx="3744416" cy="299695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45024"/>
            <a:ext cx="4176464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052736"/>
            <a:ext cx="3707904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51520" y="1268761"/>
            <a:ext cx="7070768" cy="2915152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Внедрение и реализация Целевой модели  наставничества в форме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менторства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«Совершенствование образовательной деятельности для устойчивого повышения образовательных результатов  обучающихся».                                                    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(5-11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классы)</a:t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602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260649"/>
            <a:ext cx="6782736" cy="648071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9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 Лучшие практики наставничества в различных сферах деятельности </a:t>
            </a:r>
            <a:br>
              <a:rPr lang="ru-RU" sz="9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endParaRPr lang="ru-RU" sz="3000" b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33391" y="3244334"/>
            <a:ext cx="2477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программы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090446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Психолого-педагогический семинар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(теоретическая часть)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764704"/>
            <a:ext cx="3744416" cy="300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3954016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836712"/>
            <a:ext cx="396044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861048"/>
            <a:ext cx="381642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0"/>
            <a:ext cx="6782736" cy="1052737"/>
          </a:xfrm>
        </p:spPr>
        <p:txBody>
          <a:bodyPr>
            <a:normAutofit fontScale="32500" lnSpcReduction="20000"/>
          </a:bodyPr>
          <a:lstStyle/>
          <a:p>
            <a:pPr algn="l"/>
            <a:r>
              <a:rPr lang="ru-RU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4800" dirty="0" smtClean="0">
                <a:solidFill>
                  <a:schemeClr val="tx2"/>
                </a:solidFill>
              </a:rPr>
              <a:t>Область применения: проектная деятельность, классные часы, внеурочная работа, мероприятия школьного сообщества, экскурсии в место обучения наставника, присутствие на занятиях (определение образовательной траектории). </a:t>
            </a:r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endParaRPr lang="ru-RU" sz="3000" b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33391" y="3244334"/>
            <a:ext cx="2477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программы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090446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Психолого-педагогический семинар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(теоретическая часть)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2987824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5" y="857250"/>
            <a:ext cx="2741464" cy="674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36712"/>
            <a:ext cx="367240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10764688" y="4751432"/>
            <a:ext cx="216024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H="1" flipV="1">
            <a:off x="10692680" y="3717031"/>
            <a:ext cx="1872208" cy="7200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76672"/>
            <a:ext cx="6390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Сравнительный анализ итогов успеваемости за последние 5 лет</a:t>
            </a:r>
            <a:endParaRPr lang="ru-RU" sz="2800" dirty="0" smtClean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528" y="1484785"/>
          <a:ext cx="7704856" cy="5184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5266"/>
                <a:gridCol w="1204976"/>
                <a:gridCol w="1204976"/>
                <a:gridCol w="1076546"/>
                <a:gridCol w="1076546"/>
                <a:gridCol w="1076546"/>
              </a:tblGrid>
              <a:tr h="27453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28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ru-RU" sz="28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</a:t>
                      </a:r>
                      <a:endParaRPr lang="ru-RU" sz="28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ru-RU" sz="28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  <a:endParaRPr lang="ru-RU" sz="28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</a:tr>
              <a:tr h="12317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ru-RU" sz="20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</a:t>
                      </a:r>
                      <a:endParaRPr lang="ru-RU" sz="20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обучения</a:t>
                      </a:r>
                      <a:endParaRPr lang="ru-RU" sz="20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46,1%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46,9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44,1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43,8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44,2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</a:tr>
              <a:tr h="1207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Успеваемость</a:t>
                      </a:r>
                      <a:endParaRPr lang="ru-RU" sz="20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10764688" y="4751432"/>
            <a:ext cx="216024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H="1" flipV="1">
            <a:off x="10692680" y="3717031"/>
            <a:ext cx="1872208" cy="7200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76672"/>
            <a:ext cx="63904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4.Подведение итогов: 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chemeClr val="tx2"/>
                </a:solidFill>
              </a:rPr>
              <a:t>проведение итоговой конференции в организации; 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chemeClr val="tx2"/>
                </a:solidFill>
              </a:rPr>
              <a:t>презентация методической базы наставников организации; </a:t>
            </a:r>
          </a:p>
          <a:p>
            <a:r>
              <a:rPr lang="ru-RU" sz="2800" dirty="0" smtClean="0">
                <a:solidFill>
                  <a:schemeClr val="tx2"/>
                </a:solidFill>
              </a:rPr>
              <a:t>- поощрение лучших наставников школы на уровне организации.                  </a:t>
            </a:r>
            <a:endParaRPr lang="ru-RU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10764688" y="4751432"/>
            <a:ext cx="216024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H="1" flipV="1">
            <a:off x="10692680" y="3717031"/>
            <a:ext cx="1872208" cy="7200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76672"/>
            <a:ext cx="63904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tx2"/>
                </a:solidFill>
              </a:rPr>
              <a:t>СПАСИБО ЗА ВНИМАНИЕ</a:t>
            </a:r>
            <a:endParaRPr lang="ru-RU" sz="6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340768"/>
            <a:ext cx="6912768" cy="4464496"/>
          </a:xfrm>
        </p:spPr>
        <p:txBody>
          <a:bodyPr>
            <a:normAutofit/>
          </a:bodyPr>
          <a:lstStyle/>
          <a:p>
            <a:pPr algn="l"/>
            <a:r>
              <a:rPr lang="ru-RU" sz="2200" dirty="0"/>
              <a:t> </a:t>
            </a:r>
            <a:br>
              <a:rPr lang="ru-RU" sz="2200" dirty="0"/>
            </a:b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полное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раскрытие потенциала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наставляемых, необходимое для успешной личной и профессиональной самореализации в современных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условиях.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07904" y="6144193"/>
            <a:ext cx="6255488" cy="74350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4168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04664"/>
            <a:ext cx="6255488" cy="3779249"/>
          </a:xfrm>
        </p:spPr>
        <p:txBody>
          <a:bodyPr>
            <a:normAutofit fontScale="90000"/>
          </a:bodyPr>
          <a:lstStyle/>
          <a:p>
            <a:pPr lvl="0" algn="l"/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 наставничества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улучшение показателей организации, осуществляющей деятельность по образовательным  программам  ООО;</a:t>
            </a:r>
            <a:b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 подготовка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наставляемых к самостоятельной, осознанной и социально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продуктивной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деятельности в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современных  условиях;</a:t>
            </a:r>
            <a:b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 раскрытие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личностного, творческого, профессионального потенциала каждого наставляемого, поддержка формирования и реализации индивидуальной образовательной траектории;</a:t>
            </a:r>
            <a:b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72200" y="6114493"/>
            <a:ext cx="6255488" cy="74350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5787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268760"/>
            <a:ext cx="6255488" cy="4176464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 создание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канала эффективного обмена личностным, жизненным и профессиональным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опытом ОО;</a:t>
            </a:r>
            <a:b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 формирование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открытого и эффективного сообщества вокруг образовательной организации, способного на комплексную поддержку ее деятельности, основанной на доверительных и партнерских отношениях.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67944" y="6309320"/>
            <a:ext cx="6255488" cy="74350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7136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6255488" cy="6264696"/>
          </a:xfrm>
        </p:spPr>
        <p:txBody>
          <a:bodyPr>
            <a:noAutofit/>
          </a:bodyPr>
          <a:lstStyle/>
          <a:p>
            <a:pPr algn="l"/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Этапы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 Подготовка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условий для запуска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программы. </a:t>
            </a:r>
            <a:b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 Формирование базы            (наставников и наставляемых).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Формирование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наставнических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команд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или групп.</a:t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Организация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 наставнических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команд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групп.</a:t>
            </a:r>
            <a:b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 реализация программы.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  Завершение программы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наставничества.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39952" y="6119398"/>
            <a:ext cx="6255488" cy="74350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42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-531440"/>
            <a:ext cx="6255488" cy="6552728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/>
              <a:t> </a:t>
            </a:r>
            <a:br>
              <a:rPr lang="ru-RU" dirty="0"/>
            </a:b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Ожидаемые результаты наставничества</a:t>
            </a:r>
            <a:b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измеримое улучшение показателей обучающихся в образовательной сфере;</a:t>
            </a:r>
            <a:b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улучшение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психологического климата в образовательной организации как среди обучающихся, так и внутри педагогического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коллектива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измеримое улучшение личных показателей эффективности педагогов, связанных с развитием гибких навыков и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метакомпетенций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улучшение деятельности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образовательной организации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достижению качества образовательных результатов и качества образовательной деятельности.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76056" y="6114493"/>
            <a:ext cx="6255488" cy="74350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5805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348880"/>
            <a:ext cx="6255488" cy="1362075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программы</a:t>
            </a:r>
            <a:endParaRPr lang="ru-RU" sz="6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5301208"/>
            <a:ext cx="6255488" cy="1202610"/>
          </a:xfrm>
        </p:spPr>
        <p:txBody>
          <a:bodyPr/>
          <a:lstStyle/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3411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473"/>
            <a:ext cx="7632848" cy="1249287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Инструктивное совещание                                                                                                                                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1.Нормативно-правовая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база                                                                                                           образовательных организаций . 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1.1.  Приказ об утверждении положения о системе наставничества педагогических работников ОО .</a:t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1.2.  Положение о системе наставничества педагогических работников образовательных организаций Брянской области.</a:t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1.3.  Приказ №349/1 от 06.12.2022  о назначении  ответственных за внедрение и реализацию Целевой  модели  наставничества в форме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менторства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в МБОУ-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Займищенской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СОШ. </a:t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1.4.  Приказ о  формировании команды (рабочей группы) по сопровождению внедрения и реализации Целевой модели наставничества в форме 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менторства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1.5.  Разработка и утверждение   дорожной карты (Приказ №362 от 23.12.2022)  внедрения и реализации  Целевой модели наставничества в форме 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менторства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	1.6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Подготовка пилотной площадки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(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общеобразовательной организации) по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внедрению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реализации  Целевой модели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наставничества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форме 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менторства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2060"/>
                </a:solidFill>
              </a:rPr>
              <a:t/>
            </a:r>
            <a:br>
              <a:rPr lang="ru-RU" sz="1400" dirty="0">
                <a:solidFill>
                  <a:srgbClr val="002060"/>
                </a:solidFill>
              </a:rPr>
            </a:b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66" r="4602"/>
          <a:stretch/>
        </p:blipFill>
        <p:spPr bwMode="auto">
          <a:xfrm>
            <a:off x="179512" y="4801375"/>
            <a:ext cx="2846024" cy="204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8306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1028</TotalTime>
  <Words>202</Words>
  <Application>Microsoft Office PowerPoint</Application>
  <PresentationFormat>Экран (4:3)</PresentationFormat>
  <Paragraphs>55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Изящная</vt:lpstr>
      <vt:lpstr>Слайд 1</vt:lpstr>
      <vt:lpstr>Внедрение и реализация Целевой модели  наставничества в форме менторства  Тема: «Совершенствование образовательной деятельности для устойчивого повышения образовательных результатов  обучающихся».                                                                                    (5-11 классы) </vt:lpstr>
      <vt:lpstr>  Цель: полное раскрытие потенциала  наставляемых, необходимое для успешной личной и профессиональной самореализации в современных условиях.</vt:lpstr>
      <vt:lpstr>Задачи  наставничества:  1.  улучшение показателей организации, осуществляющей деятельность по образовательным  программам  ООО;  2.  подготовка наставляемых к самостоятельной, осознанной и социально - продуктивной деятельности в современных  условиях;  3.  раскрытие личностного, творческого, профессионального потенциала каждого наставляемого, поддержка формирования и реализации индивидуальной образовательной траектории;   </vt:lpstr>
      <vt:lpstr>4.  создание канала эффективного обмена личностным, жизненным и профессиональным опытом ОО;  5.  формирование открытого и эффективного сообщества вокруг образовательной организации, способного на комплексную поддержку ее деятельности, основанной на доверительных и партнерских отношениях.  </vt:lpstr>
      <vt:lpstr>         Этапы программы              1.  Подготовка условий для запуска программы.  2.  Формирование базы            (наставников и наставляемых). 3.  Формирование наставнических команд или групп. 4.  Организация работы наставнических команд или групп. 5.  реализация программы. 6.  Завершение программы наставничества.</vt:lpstr>
      <vt:lpstr>  Ожидаемые результаты наставничества  измеримое улучшение показателей обучающихся в образовательной сфере;  улучшение психологического климата в образовательной организации как среди обучающихся, так и внутри педагогического коллектива;   измеримое улучшение личных показателей эффективности педагогов, связанных с развитием гибких навыков и метакомпетенций;  улучшение деятельности образовательной организации по достижению качества образовательных результатов и качества образовательной деятельности.  </vt:lpstr>
      <vt:lpstr>Реализация программы</vt:lpstr>
      <vt:lpstr>           Инструктивное совещание                                                                                                                                  1.Нормативно-правовая база                                                                                                           образовательных организаций .    1.1.  Приказ об утверждении положения о системе наставничества педагогических работников ОО .  1.2.  Положение о системе наставничества педагогических работников образовательных организаций Брянской области.  1.3.  Приказ №349/1 от 06.12.2022  о назначении  ответственных за внедрение и реализацию Целевой  модели  наставничества в форме менторства  в МБОУ-Займищенской СОШ.                                                 1.4.  Приказ о  формировании команды (рабочей группы) по сопровождению внедрения и реализации Целевой модели наставничества в форме  менторства.  1.5.  Разработка и утверждение   дорожной карты (Приказ №362 от 23.12.2022)  внедрения и реализации  Целевой модели наставничества в форме  менторства.      1.6.  Подготовка пилотной площадки     (общеобразовательной организации) по     внедрению и реализации  Целевой модели     наставничества в форме  менторства.  </vt:lpstr>
      <vt:lpstr>         Психолого-педагогический семинар                                 (теоретическая часть)  Тема: «Качество образования и возможности его повышения в условиях общеобразовательного  учреждения».  1.Цифровая образовательная среда как условие качественного образования в современной школе»                                                                                                                                           2.Создание условий для успешности обучающихся через реализацию системно - деятельностного и    практико-ориентированного подходов в обучении.</vt:lpstr>
      <vt:lpstr>                    Психолого-педагогический семинар                                                       (практическая часть)   Химия 10 класс                                                                                                                                   Учитель химии  Лашко М.П. первая категория .                                                                                Тема: «Карбоновые кислоты»  </vt:lpstr>
      <vt:lpstr>                    Психолого-педагогический семинар                                                       (практическая часть)     Русский язык 7а класс                                                                                                                                Учитель русского языка и литературы первая категория                                                              Тема: « Запятая между простыми предложениями в союзном сложном предложении »   </vt:lpstr>
      <vt:lpstr>                    Психолого-педагогический семинар                                                       (практическая часть)     Информатика 9а класс                                                                                                                                    Учитель физики и информатики Лисовский К.Н. высшая категория.                                                  Тема: «Сортировка и фильтрация данных».  </vt:lpstr>
      <vt:lpstr>                    Психолого-педагогический семинар                                                       (практическая часть)     Мастер-класс Учитель биологии первой категории                                                                       Тема: «Цифровые компетенции педагога»  </vt:lpstr>
      <vt:lpstr>                    Психолого-педагогический семинар                                                       (практическая часть)     Мастер-класс Учитель технологии высшей категории Дадыко О.В.                                           Тема: Практико-ориентированный подход в работе с одаренными детьми по  предмету «технология» . </vt:lpstr>
      <vt:lpstr>Слайд 16</vt:lpstr>
      <vt:lpstr>Слайд 17</vt:lpstr>
      <vt:lpstr>  Внедрение и реализация Целевой модели  наставничества в форме менторства  </vt:lpstr>
      <vt:lpstr> Модели сопровождения педагогов: опыт и перспективы(виртуальное наставничество) </vt:lpstr>
      <vt:lpstr>Слайд 20</vt:lpstr>
      <vt:lpstr>Слайд 21</vt:lpstr>
      <vt:lpstr>Слайд 22</vt:lpstr>
      <vt:lpstr>Слайд 23</vt:lpstr>
      <vt:lpstr>Слайд 24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Внедрение и реализация Целевой модели  наставничества в форме (менторства)  Тема: «Совершенствование образовательной деятельности для устойчивого повышения образовательных результатов  обучающихся».                                                     (возрастной период    5-11 классы)</dc:title>
  <dc:creator>Пользователь Windows</dc:creator>
  <cp:lastModifiedBy>Ардонская СОШ</cp:lastModifiedBy>
  <cp:revision>56</cp:revision>
  <dcterms:created xsi:type="dcterms:W3CDTF">2023-01-26T09:05:54Z</dcterms:created>
  <dcterms:modified xsi:type="dcterms:W3CDTF">2023-11-28T19:30:57Z</dcterms:modified>
</cp:coreProperties>
</file>