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85" r:id="rId2"/>
    <p:sldId id="298" r:id="rId3"/>
    <p:sldId id="299" r:id="rId4"/>
    <p:sldId id="286" r:id="rId5"/>
    <p:sldId id="304" r:id="rId6"/>
    <p:sldId id="300" r:id="rId7"/>
    <p:sldId id="301" r:id="rId8"/>
    <p:sldId id="302" r:id="rId9"/>
    <p:sldId id="294" r:id="rId10"/>
    <p:sldId id="289" r:id="rId11"/>
    <p:sldId id="303" r:id="rId12"/>
    <p:sldId id="30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99"/>
    <a:srgbClr val="FFFFCC"/>
    <a:srgbClr val="FFFFFF"/>
    <a:srgbClr val="640000"/>
    <a:srgbClr val="480000"/>
    <a:srgbClr val="FF7C80"/>
    <a:srgbClr val="663300"/>
    <a:srgbClr val="996633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24" autoAdjust="0"/>
  </p:normalViewPr>
  <p:slideViewPr>
    <p:cSldViewPr>
      <p:cViewPr>
        <p:scale>
          <a:sx n="66" d="100"/>
          <a:sy n="66" d="100"/>
        </p:scale>
        <p:origin x="-14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D946B-6605-4499-A76C-FC23C14C3B3E}" type="doc">
      <dgm:prSet loTypeId="urn:microsoft.com/office/officeart/2005/8/layout/process5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DB5A2C7-29F4-4236-B014-936DD5938D07}">
      <dgm:prSet phldrT="[Текст]" custT="1"/>
      <dgm:spPr>
        <a:solidFill>
          <a:srgbClr val="FFFFCC"/>
        </a:solidFill>
        <a:ln>
          <a:solidFill>
            <a:srgbClr val="64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Информирование коллективов ОО                            о вхождении                          в Программу </a:t>
          </a:r>
          <a:r>
            <a:rPr lang="ru-RU" sz="1600" b="1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Педсоветы</a:t>
          </a:r>
          <a:endParaRPr lang="ru-RU" sz="1600" b="1" dirty="0"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DBDA703-7F4E-4F32-80D1-BFE5E568192F}" type="parTrans" cxnId="{F792DE07-C548-4C63-AA3C-ED509319129A}">
      <dgm:prSet/>
      <dgm:spPr/>
      <dgm:t>
        <a:bodyPr/>
        <a:lstStyle/>
        <a:p>
          <a:endParaRPr lang="ru-RU"/>
        </a:p>
      </dgm:t>
    </dgm:pt>
    <dgm:pt modelId="{340AEE63-8775-4CA5-82C3-6001931C185E}" type="sibTrans" cxnId="{F792DE07-C548-4C63-AA3C-ED509319129A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07B12416-B309-4803-B60C-AFA100974959}">
      <dgm:prSet phldrT="[Текст]" custT="1"/>
      <dgm:spPr>
        <a:solidFill>
          <a:srgbClr val="FFFFCC"/>
        </a:solidFill>
        <a:ln>
          <a:solidFill>
            <a:srgbClr val="80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Разработка локальной нормативно-правовой базы в каждой ОО</a:t>
          </a:r>
        </a:p>
        <a:p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Приказы, Положения,           Программа (проект), Дорожная карта (проект)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2A226D60-1E89-4750-8CCA-7DCC9DE399E7}" type="parTrans" cxnId="{7440F79F-1371-4055-953A-9E60BCA9D388}">
      <dgm:prSet/>
      <dgm:spPr/>
      <dgm:t>
        <a:bodyPr/>
        <a:lstStyle/>
        <a:p>
          <a:endParaRPr lang="ru-RU"/>
        </a:p>
      </dgm:t>
    </dgm:pt>
    <dgm:pt modelId="{5836E84A-C79E-4B79-B09C-C585BE1A6F76}" type="sibTrans" cxnId="{7440F79F-1371-4055-953A-9E60BCA9D388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76D448A2-DAAD-443F-A8A0-6AD2C4F3A037}">
      <dgm:prSet phldrT="[Текст]" custT="1"/>
      <dgm:spPr>
        <a:solidFill>
          <a:srgbClr val="FFFFCC"/>
        </a:solidFill>
        <a:ln>
          <a:solidFill>
            <a:srgbClr val="640000"/>
          </a:solidFill>
        </a:ln>
      </dgm:spPr>
      <dgm:t>
        <a:bodyPr/>
        <a:lstStyle/>
        <a:p>
          <a:r>
            <a:rPr lang="ru-RU" sz="1600" b="1" dirty="0" err="1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Самоаудит</a:t>
          </a:r>
          <a:r>
            <a:rPr lang="ru-RU" sz="16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                        </a:t>
          </a:r>
          <a:r>
            <a:rPr lang="ru-RU" sz="1600" b="1" dirty="0" err="1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Школы-менти</a:t>
          </a:r>
          <a:r>
            <a:rPr lang="ru-RU" sz="16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,                          выбор формата взаимодействия                     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Чек-лист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98206238-D841-4360-96D6-D8A6F12BA006}" type="parTrans" cxnId="{CE530A92-DE27-4044-8569-740652B80B1E}">
      <dgm:prSet/>
      <dgm:spPr/>
      <dgm:t>
        <a:bodyPr/>
        <a:lstStyle/>
        <a:p>
          <a:endParaRPr lang="ru-RU"/>
        </a:p>
      </dgm:t>
    </dgm:pt>
    <dgm:pt modelId="{227FF646-3C4E-4C59-A04C-61A8A9996930}" type="sibTrans" cxnId="{CE530A92-DE27-4044-8569-740652B80B1E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8C99E410-79F7-4F83-AE52-EDEC14A0154D}">
      <dgm:prSet phldrT="[Текст]" custT="1"/>
      <dgm:spPr>
        <a:solidFill>
          <a:srgbClr val="FFFFCC"/>
        </a:solidFill>
        <a:ln>
          <a:solidFill>
            <a:srgbClr val="80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Формирование рабочих команд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Отбор, КПК, анкеты. Приказы.                             Базы данных</a:t>
          </a:r>
          <a:endParaRPr lang="ru-RU" sz="1600" b="1" dirty="0">
            <a:solidFill>
              <a:srgbClr val="640000"/>
            </a:solidFill>
            <a:latin typeface="Arial" pitchFamily="34" charset="0"/>
            <a:cs typeface="Arial" pitchFamily="34" charset="0"/>
          </a:endParaRPr>
        </a:p>
      </dgm:t>
    </dgm:pt>
    <dgm:pt modelId="{5A1B5694-D5EA-4274-854C-7DA368389A7A}" type="parTrans" cxnId="{AA2A311D-83D2-4394-8759-3A5D15FD640A}">
      <dgm:prSet/>
      <dgm:spPr/>
      <dgm:t>
        <a:bodyPr/>
        <a:lstStyle/>
        <a:p>
          <a:endParaRPr lang="ru-RU"/>
        </a:p>
      </dgm:t>
    </dgm:pt>
    <dgm:pt modelId="{9678AC4C-BBE4-48AD-A70D-B2C48D04AF88}" type="sibTrans" cxnId="{AA2A311D-83D2-4394-8759-3A5D15FD640A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E2C87554-8663-4840-B4F3-F67AE078F135}">
      <dgm:prSet phldrT="[Текст]" custT="1"/>
      <dgm:spPr>
        <a:solidFill>
          <a:srgbClr val="FFFFCC"/>
        </a:solidFill>
        <a:ln>
          <a:solidFill>
            <a:srgbClr val="64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Запуск механизма </a:t>
          </a:r>
          <a:r>
            <a:rPr lang="ru-RU" sz="1600" b="1" dirty="0" err="1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менторства</a:t>
          </a:r>
          <a:r>
            <a:rPr lang="ru-RU" sz="16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                               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Приказы. Соглашение. </a:t>
          </a:r>
          <a:r>
            <a:rPr lang="ru-RU" sz="16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Самоаудит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.                                </a:t>
          </a:r>
          <a:r>
            <a: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SWOT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-анализ</a:t>
          </a:r>
          <a:endParaRPr lang="ru-RU" sz="1600" b="1" dirty="0">
            <a:solidFill>
              <a:srgbClr val="640000"/>
            </a:solidFill>
            <a:latin typeface="Arial" pitchFamily="34" charset="0"/>
            <a:cs typeface="Arial" pitchFamily="34" charset="0"/>
          </a:endParaRPr>
        </a:p>
      </dgm:t>
    </dgm:pt>
    <dgm:pt modelId="{78ED9BC3-0920-431D-8245-9427691D7FC6}" type="parTrans" cxnId="{B28D7F9B-41FE-44AC-8BED-8B60C13A83DD}">
      <dgm:prSet/>
      <dgm:spPr/>
      <dgm:t>
        <a:bodyPr/>
        <a:lstStyle/>
        <a:p>
          <a:endParaRPr lang="ru-RU"/>
        </a:p>
      </dgm:t>
    </dgm:pt>
    <dgm:pt modelId="{6BDF7898-DBB8-4369-AE28-50633E4194E1}" type="sibTrans" cxnId="{B28D7F9B-41FE-44AC-8BED-8B60C13A83DD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1D16FF98-66D6-4E93-A2FF-0D4197480F95}">
      <dgm:prSet custT="1"/>
      <dgm:spPr>
        <a:solidFill>
          <a:srgbClr val="FFFFCC"/>
        </a:solidFill>
        <a:ln>
          <a:solidFill>
            <a:srgbClr val="80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Определение проблемных зон ВСОКО в </a:t>
          </a:r>
          <a:r>
            <a:rPr lang="ru-RU" sz="1600" b="1" dirty="0" err="1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Школе-менти</a:t>
          </a:r>
          <a:r>
            <a:rPr lang="ru-RU" sz="16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Педсовет.                                    Карта запросов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B8A1E9B5-4AE8-4D90-AE9E-0C391EA43D0C}" type="parTrans" cxnId="{BD014AD2-FAD2-4581-A742-62326FF63EE5}">
      <dgm:prSet/>
      <dgm:spPr/>
      <dgm:t>
        <a:bodyPr/>
        <a:lstStyle/>
        <a:p>
          <a:endParaRPr lang="ru-RU"/>
        </a:p>
      </dgm:t>
    </dgm:pt>
    <dgm:pt modelId="{EF47DC8A-6ACC-4B05-8C34-723F11BC166F}" type="sibTrans" cxnId="{BD014AD2-FAD2-4581-A742-62326FF63EE5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74EC0B75-33B7-43DA-B94B-C01F59B7AD59}">
      <dgm:prSet custT="1"/>
      <dgm:spPr>
        <a:solidFill>
          <a:srgbClr val="FFFFCC"/>
        </a:solidFill>
        <a:ln>
          <a:solidFill>
            <a:srgbClr val="64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Рабочие контакты команд двух ОО                         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План взаимодействия,        Рисковый профиль Школы – </a:t>
          </a:r>
          <a:r>
            <a:rPr lang="ru-RU" sz="16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менти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9A223821-67FF-42F4-B985-FABC3B174F80}" type="parTrans" cxnId="{AE956766-8D40-4D64-8B36-C3CABB91CDB7}">
      <dgm:prSet/>
      <dgm:spPr/>
      <dgm:t>
        <a:bodyPr/>
        <a:lstStyle/>
        <a:p>
          <a:endParaRPr lang="ru-RU"/>
        </a:p>
      </dgm:t>
    </dgm:pt>
    <dgm:pt modelId="{73B9EA95-0D8D-452E-8079-F7663E2E63A4}" type="sibTrans" cxnId="{AE956766-8D40-4D64-8B36-C3CABB91CDB7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5426FD29-D13F-4A7D-8E45-5BC0C822DB94}">
      <dgm:prSet custT="1"/>
      <dgm:spPr>
        <a:solidFill>
          <a:srgbClr val="FFFFCC"/>
        </a:solidFill>
        <a:ln>
          <a:solidFill>
            <a:srgbClr val="80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Практическая деятельность по детализации и выполнении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Программы наставничества «Внедрение ВСОКО» и Дорожной карты</a:t>
          </a:r>
          <a:r>
            <a:rPr lang="ru-RU" sz="16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rPr>
            <a:t> </a:t>
          </a:r>
          <a:endParaRPr lang="ru-RU" sz="1600" b="1" dirty="0">
            <a:solidFill>
              <a:srgbClr val="640000"/>
            </a:solidFill>
            <a:latin typeface="Arial" pitchFamily="34" charset="0"/>
            <a:cs typeface="Arial" pitchFamily="34" charset="0"/>
          </a:endParaRPr>
        </a:p>
      </dgm:t>
    </dgm:pt>
    <dgm:pt modelId="{F92815A7-87DB-43C5-840F-63563DE875C2}" type="parTrans" cxnId="{9D2C4438-634D-4F1A-9770-EA4B1DF22BAC}">
      <dgm:prSet/>
      <dgm:spPr/>
      <dgm:t>
        <a:bodyPr/>
        <a:lstStyle/>
        <a:p>
          <a:endParaRPr lang="ru-RU"/>
        </a:p>
      </dgm:t>
    </dgm:pt>
    <dgm:pt modelId="{ACDEF70B-9807-49DB-8D23-43EE254A9AC1}" type="sibTrans" cxnId="{9D2C4438-634D-4F1A-9770-EA4B1DF22BAC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CD659D58-41FD-4085-9F41-ECF0312CAD86}">
      <dgm:prSet custT="1"/>
      <dgm:spPr>
        <a:solidFill>
          <a:srgbClr val="FFFFCC"/>
        </a:solidFill>
        <a:ln>
          <a:solidFill>
            <a:srgbClr val="6400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Мониторинг эффективности. Рефлексия. Завершение Программы</a:t>
          </a:r>
          <a:endParaRPr lang="ru-RU" sz="16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A7D6D262-B829-474B-BEAA-D9FBC2274A08}" type="parTrans" cxnId="{DE300792-4390-4E7C-94C5-E37A0747B30C}">
      <dgm:prSet/>
      <dgm:spPr/>
      <dgm:t>
        <a:bodyPr/>
        <a:lstStyle/>
        <a:p>
          <a:endParaRPr lang="ru-RU"/>
        </a:p>
      </dgm:t>
    </dgm:pt>
    <dgm:pt modelId="{02EFCADA-6A4A-4D38-993F-6CA190E43D1E}" type="sibTrans" cxnId="{DE300792-4390-4E7C-94C5-E37A0747B30C}">
      <dgm:prSet/>
      <dgm:spPr/>
      <dgm:t>
        <a:bodyPr/>
        <a:lstStyle/>
        <a:p>
          <a:endParaRPr lang="ru-RU"/>
        </a:p>
      </dgm:t>
    </dgm:pt>
    <dgm:pt modelId="{4388CF93-FB92-4100-92EC-5772E8F3B4D0}" type="pres">
      <dgm:prSet presAssocID="{5AAD946B-6605-4499-A76C-FC23C14C3B3E}" presName="diagram" presStyleCnt="0">
        <dgm:presLayoutVars>
          <dgm:dir/>
          <dgm:resizeHandles val="exact"/>
        </dgm:presLayoutVars>
      </dgm:prSet>
      <dgm:spPr/>
    </dgm:pt>
    <dgm:pt modelId="{1B912409-A153-4D6D-BCF4-CD7FFCDD65C4}" type="pres">
      <dgm:prSet presAssocID="{FDB5A2C7-29F4-4236-B014-936DD5938D07}" presName="node" presStyleLbl="node1" presStyleIdx="0" presStyleCnt="9" custScaleX="113243" custLinFactNeighborX="806" custLinFactNeighborY="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2D9F1-C72B-4E6A-94A0-A2303A4E5901}" type="pres">
      <dgm:prSet presAssocID="{340AEE63-8775-4CA5-82C3-6001931C185E}" presName="sibTrans" presStyleLbl="sibTrans2D1" presStyleIdx="0" presStyleCnt="8" custScaleY="67430"/>
      <dgm:spPr/>
    </dgm:pt>
    <dgm:pt modelId="{17C3F755-4231-48B6-91B9-4C0A3DAF2492}" type="pres">
      <dgm:prSet presAssocID="{340AEE63-8775-4CA5-82C3-6001931C185E}" presName="connectorText" presStyleLbl="sibTrans2D1" presStyleIdx="0" presStyleCnt="8"/>
      <dgm:spPr/>
    </dgm:pt>
    <dgm:pt modelId="{5187B0E1-7CA9-40B9-B000-0256658786EF}" type="pres">
      <dgm:prSet presAssocID="{07B12416-B309-4803-B60C-AFA100974959}" presName="node" presStyleLbl="node1" presStyleIdx="1" presStyleCnt="9" custScaleX="167196" custScaleY="156328" custLinFactNeighborX="-6122" custLinFactNeighborY="-1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5F83C-3FEB-43CB-9DAD-26D1A9612694}" type="pres">
      <dgm:prSet presAssocID="{5836E84A-C79E-4B79-B09C-C585BE1A6F76}" presName="sibTrans" presStyleLbl="sibTrans2D1" presStyleIdx="1" presStyleCnt="8" custScaleY="67430"/>
      <dgm:spPr/>
    </dgm:pt>
    <dgm:pt modelId="{28FB8043-6BF0-43EF-A7D3-95224801F1CA}" type="pres">
      <dgm:prSet presAssocID="{5836E84A-C79E-4B79-B09C-C585BE1A6F76}" presName="connectorText" presStyleLbl="sibTrans2D1" presStyleIdx="1" presStyleCnt="8"/>
      <dgm:spPr/>
    </dgm:pt>
    <dgm:pt modelId="{D27C1D50-BC7C-4A32-B877-A957180F5E81}" type="pres">
      <dgm:prSet presAssocID="{76D448A2-DAAD-443F-A8A0-6AD2C4F3A037}" presName="node" presStyleLbl="node1" presStyleIdx="2" presStyleCnt="9" custScaleX="135553" custScaleY="134104" custLinFactNeighborX="-10688" custLinFactNeighborY="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2E50C-587C-4A63-90E2-20F7A98112CE}" type="pres">
      <dgm:prSet presAssocID="{227FF646-3C4E-4C59-A04C-61A8A9996930}" presName="sibTrans" presStyleLbl="sibTrans2D1" presStyleIdx="2" presStyleCnt="8" custAng="10978795" custFlipVert="1" custScaleX="148478" custScaleY="79582" custLinFactNeighborX="14359" custLinFactNeighborY="3331"/>
      <dgm:spPr/>
    </dgm:pt>
    <dgm:pt modelId="{E24FCFF1-C072-461D-A6F8-AEDBA40710DD}" type="pres">
      <dgm:prSet presAssocID="{227FF646-3C4E-4C59-A04C-61A8A9996930}" presName="connectorText" presStyleLbl="sibTrans2D1" presStyleIdx="2" presStyleCnt="8"/>
      <dgm:spPr/>
    </dgm:pt>
    <dgm:pt modelId="{E6087925-494A-47A3-B3EA-80039A56F30E}" type="pres">
      <dgm:prSet presAssocID="{8C99E410-79F7-4F83-AE52-EDEC14A0154D}" presName="node" presStyleLbl="node1" presStyleIdx="3" presStyleCnt="9" custScaleX="132490" custLinFactNeighborX="-7137" custLinFactNeighborY="-3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D127C-260A-4621-89DF-E6A1B64C9311}" type="pres">
      <dgm:prSet presAssocID="{9678AC4C-BBE4-48AD-A70D-B2C48D04AF88}" presName="sibTrans" presStyleLbl="sibTrans2D1" presStyleIdx="3" presStyleCnt="8" custAng="142101" custScaleY="73710" custLinFactNeighborX="-2594" custLinFactNeighborY="20933"/>
      <dgm:spPr/>
    </dgm:pt>
    <dgm:pt modelId="{B749865B-4731-4346-9949-DBCE8883449C}" type="pres">
      <dgm:prSet presAssocID="{9678AC4C-BBE4-48AD-A70D-B2C48D04AF88}" presName="connectorText" presStyleLbl="sibTrans2D1" presStyleIdx="3" presStyleCnt="8"/>
      <dgm:spPr/>
    </dgm:pt>
    <dgm:pt modelId="{D6C689B9-FA66-44E2-AD30-08F6F2855ED1}" type="pres">
      <dgm:prSet presAssocID="{E2C87554-8663-4840-B4F3-F67AE078F135}" presName="node" presStyleLbl="node1" presStyleIdx="4" presStyleCnt="9" custScaleX="150102" custLinFactNeighborX="2944" custLinFactNeighborY="-33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4B503-F253-4E8D-90D2-BD2B63CBB2DD}" type="pres">
      <dgm:prSet presAssocID="{6BDF7898-DBB8-4369-AE28-50633E4194E1}" presName="sibTrans" presStyleLbl="sibTrans2D1" presStyleIdx="4" presStyleCnt="8" custScaleX="132429" custScaleY="82654" custLinFactNeighborX="-15584" custLinFactNeighborY="11811"/>
      <dgm:spPr/>
    </dgm:pt>
    <dgm:pt modelId="{7150CD9A-FCF1-41D4-839C-FC1B50070374}" type="pres">
      <dgm:prSet presAssocID="{6BDF7898-DBB8-4369-AE28-50633E4194E1}" presName="connectorText" presStyleLbl="sibTrans2D1" presStyleIdx="4" presStyleCnt="8"/>
      <dgm:spPr/>
    </dgm:pt>
    <dgm:pt modelId="{1A653CC9-032D-4BBC-8F70-1B7130559AEE}" type="pres">
      <dgm:prSet presAssocID="{1D16FF98-66D6-4E93-A2FF-0D4197480F95}" presName="node" presStyleLbl="node1" presStyleIdx="5" presStyleCnt="9" custScaleX="140385" custLinFactNeighborX="18007" custLinFactNeighborY="-3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97239-0D8A-4344-A216-4F349E604251}" type="pres">
      <dgm:prSet presAssocID="{EF47DC8A-6ACC-4B05-8C34-723F11BC166F}" presName="sibTrans" presStyleLbl="sibTrans2D1" presStyleIdx="5" presStyleCnt="8" custAng="21477294" custScaleY="70813" custLinFactNeighborX="4032" custLinFactNeighborY="1100"/>
      <dgm:spPr/>
    </dgm:pt>
    <dgm:pt modelId="{B44FA76E-9AE4-4639-B3D3-DC5F2CB1D974}" type="pres">
      <dgm:prSet presAssocID="{EF47DC8A-6ACC-4B05-8C34-723F11BC166F}" presName="connectorText" presStyleLbl="sibTrans2D1" presStyleIdx="5" presStyleCnt="8"/>
      <dgm:spPr/>
    </dgm:pt>
    <dgm:pt modelId="{49168F88-EED6-45D9-BAB5-3C8252AACC90}" type="pres">
      <dgm:prSet presAssocID="{74EC0B75-33B7-43DA-B94B-C01F59B7AD59}" presName="node" presStyleLbl="node1" presStyleIdx="6" presStyleCnt="9" custScaleX="138232" custScaleY="123992" custLinFactNeighborX="15108" custLinFactNeighborY="-4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18AB5-7DC6-44C2-90E5-DB7354D113D4}" type="pres">
      <dgm:prSet presAssocID="{73B9EA95-0D8D-452E-8079-F7663E2E63A4}" presName="sibTrans" presStyleLbl="sibTrans2D1" presStyleIdx="6" presStyleCnt="8" custAng="73133" custScaleY="82068" custLinFactNeighborX="-6967" custLinFactNeighborY="22381"/>
      <dgm:spPr/>
    </dgm:pt>
    <dgm:pt modelId="{482EFF8C-7AD0-4B86-9A1B-A23CA6FDF172}" type="pres">
      <dgm:prSet presAssocID="{73B9EA95-0D8D-452E-8079-F7663E2E63A4}" presName="connectorText" presStyleLbl="sibTrans2D1" presStyleIdx="6" presStyleCnt="8"/>
      <dgm:spPr/>
    </dgm:pt>
    <dgm:pt modelId="{B3C6B969-10E6-4C12-B6F7-1C2F48CAA51E}" type="pres">
      <dgm:prSet presAssocID="{5426FD29-D13F-4A7D-8E45-5BC0C822DB94}" presName="node" presStyleLbl="node1" presStyleIdx="7" presStyleCnt="9" custScaleX="167625" custScaleY="162513" custLinFactNeighborX="5097" custLinFactNeighborY="-4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09B24-9EC4-4A17-830E-B01E7D6B1724}" type="pres">
      <dgm:prSet presAssocID="{ACDEF70B-9807-49DB-8D23-43EE254A9AC1}" presName="sibTrans" presStyleLbl="sibTrans2D1" presStyleIdx="7" presStyleCnt="8" custAng="21514075"/>
      <dgm:spPr/>
    </dgm:pt>
    <dgm:pt modelId="{4E3D9F34-C8C4-4011-A3DB-B1503E1E3012}" type="pres">
      <dgm:prSet presAssocID="{ACDEF70B-9807-49DB-8D23-43EE254A9AC1}" presName="connectorText" presStyleLbl="sibTrans2D1" presStyleIdx="7" presStyleCnt="8"/>
      <dgm:spPr/>
    </dgm:pt>
    <dgm:pt modelId="{90D39B0C-AEA1-49C4-A366-3394384BDF76}" type="pres">
      <dgm:prSet presAssocID="{CD659D58-41FD-4085-9F41-ECF0312CAD86}" presName="node" presStyleLbl="node1" presStyleIdx="8" presStyleCnt="9" custScaleX="111780" custLinFactNeighborX="-7545" custLinFactNeighborY="-49306">
        <dgm:presLayoutVars>
          <dgm:bulletEnabled val="1"/>
        </dgm:presLayoutVars>
      </dgm:prSet>
      <dgm:spPr/>
    </dgm:pt>
  </dgm:ptLst>
  <dgm:cxnLst>
    <dgm:cxn modelId="{CE530A92-DE27-4044-8569-740652B80B1E}" srcId="{5AAD946B-6605-4499-A76C-FC23C14C3B3E}" destId="{76D448A2-DAAD-443F-A8A0-6AD2C4F3A037}" srcOrd="2" destOrd="0" parTransId="{98206238-D841-4360-96D6-D8A6F12BA006}" sibTransId="{227FF646-3C4E-4C59-A04C-61A8A9996930}"/>
    <dgm:cxn modelId="{339826BB-7523-4843-BE5C-616253C633A7}" type="presOf" srcId="{5426FD29-D13F-4A7D-8E45-5BC0C822DB94}" destId="{B3C6B969-10E6-4C12-B6F7-1C2F48CAA51E}" srcOrd="0" destOrd="0" presId="urn:microsoft.com/office/officeart/2005/8/layout/process5"/>
    <dgm:cxn modelId="{AE956766-8D40-4D64-8B36-C3CABB91CDB7}" srcId="{5AAD946B-6605-4499-A76C-FC23C14C3B3E}" destId="{74EC0B75-33B7-43DA-B94B-C01F59B7AD59}" srcOrd="6" destOrd="0" parTransId="{9A223821-67FF-42F4-B985-FABC3B174F80}" sibTransId="{73B9EA95-0D8D-452E-8079-F7663E2E63A4}"/>
    <dgm:cxn modelId="{6E0CAB82-CA6E-4F43-BFA5-076748649AA4}" type="presOf" srcId="{07B12416-B309-4803-B60C-AFA100974959}" destId="{5187B0E1-7CA9-40B9-B000-0256658786EF}" srcOrd="0" destOrd="0" presId="urn:microsoft.com/office/officeart/2005/8/layout/process5"/>
    <dgm:cxn modelId="{F6DAD7E3-DCC1-4F22-8FE1-9BB149E3BF37}" type="presOf" srcId="{73B9EA95-0D8D-452E-8079-F7663E2E63A4}" destId="{EF818AB5-7DC6-44C2-90E5-DB7354D113D4}" srcOrd="0" destOrd="0" presId="urn:microsoft.com/office/officeart/2005/8/layout/process5"/>
    <dgm:cxn modelId="{284DD872-86BA-4833-85CA-5EE573A6A9C5}" type="presOf" srcId="{CD659D58-41FD-4085-9F41-ECF0312CAD86}" destId="{90D39B0C-AEA1-49C4-A366-3394384BDF76}" srcOrd="0" destOrd="0" presId="urn:microsoft.com/office/officeart/2005/8/layout/process5"/>
    <dgm:cxn modelId="{C5612148-A515-4810-AC00-80B76FAE9886}" type="presOf" srcId="{5836E84A-C79E-4B79-B09C-C585BE1A6F76}" destId="{5CA5F83C-3FEB-43CB-9DAD-26D1A9612694}" srcOrd="0" destOrd="0" presId="urn:microsoft.com/office/officeart/2005/8/layout/process5"/>
    <dgm:cxn modelId="{FDDD9078-EB76-4D9C-9E22-C77CFEF04466}" type="presOf" srcId="{9678AC4C-BBE4-48AD-A70D-B2C48D04AF88}" destId="{B749865B-4731-4346-9949-DBCE8883449C}" srcOrd="1" destOrd="0" presId="urn:microsoft.com/office/officeart/2005/8/layout/process5"/>
    <dgm:cxn modelId="{15E08430-4AD2-4D5D-ACE7-80509128B657}" type="presOf" srcId="{340AEE63-8775-4CA5-82C3-6001931C185E}" destId="{17C3F755-4231-48B6-91B9-4C0A3DAF2492}" srcOrd="1" destOrd="0" presId="urn:microsoft.com/office/officeart/2005/8/layout/process5"/>
    <dgm:cxn modelId="{B28D7F9B-41FE-44AC-8BED-8B60C13A83DD}" srcId="{5AAD946B-6605-4499-A76C-FC23C14C3B3E}" destId="{E2C87554-8663-4840-B4F3-F67AE078F135}" srcOrd="4" destOrd="0" parTransId="{78ED9BC3-0920-431D-8245-9427691D7FC6}" sibTransId="{6BDF7898-DBB8-4369-AE28-50633E4194E1}"/>
    <dgm:cxn modelId="{9D2C4438-634D-4F1A-9770-EA4B1DF22BAC}" srcId="{5AAD946B-6605-4499-A76C-FC23C14C3B3E}" destId="{5426FD29-D13F-4A7D-8E45-5BC0C822DB94}" srcOrd="7" destOrd="0" parTransId="{F92815A7-87DB-43C5-840F-63563DE875C2}" sibTransId="{ACDEF70B-9807-49DB-8D23-43EE254A9AC1}"/>
    <dgm:cxn modelId="{7440F79F-1371-4055-953A-9E60BCA9D388}" srcId="{5AAD946B-6605-4499-A76C-FC23C14C3B3E}" destId="{07B12416-B309-4803-B60C-AFA100974959}" srcOrd="1" destOrd="0" parTransId="{2A226D60-1E89-4750-8CCA-7DCC9DE399E7}" sibTransId="{5836E84A-C79E-4B79-B09C-C585BE1A6F76}"/>
    <dgm:cxn modelId="{30AE54CA-F379-437B-8FE3-21BC6C862AFD}" type="presOf" srcId="{73B9EA95-0D8D-452E-8079-F7663E2E63A4}" destId="{482EFF8C-7AD0-4B86-9A1B-A23CA6FDF172}" srcOrd="1" destOrd="0" presId="urn:microsoft.com/office/officeart/2005/8/layout/process5"/>
    <dgm:cxn modelId="{AED2F1D4-D64B-4AA9-8EA8-67391ED77E62}" type="presOf" srcId="{E2C87554-8663-4840-B4F3-F67AE078F135}" destId="{D6C689B9-FA66-44E2-AD30-08F6F2855ED1}" srcOrd="0" destOrd="0" presId="urn:microsoft.com/office/officeart/2005/8/layout/process5"/>
    <dgm:cxn modelId="{CA348E26-8B7C-4958-8CB1-206E84B13991}" type="presOf" srcId="{8C99E410-79F7-4F83-AE52-EDEC14A0154D}" destId="{E6087925-494A-47A3-B3EA-80039A56F30E}" srcOrd="0" destOrd="0" presId="urn:microsoft.com/office/officeart/2005/8/layout/process5"/>
    <dgm:cxn modelId="{BD014AD2-FAD2-4581-A742-62326FF63EE5}" srcId="{5AAD946B-6605-4499-A76C-FC23C14C3B3E}" destId="{1D16FF98-66D6-4E93-A2FF-0D4197480F95}" srcOrd="5" destOrd="0" parTransId="{B8A1E9B5-4AE8-4D90-AE9E-0C391EA43D0C}" sibTransId="{EF47DC8A-6ACC-4B05-8C34-723F11BC166F}"/>
    <dgm:cxn modelId="{DE300792-4390-4E7C-94C5-E37A0747B30C}" srcId="{5AAD946B-6605-4499-A76C-FC23C14C3B3E}" destId="{CD659D58-41FD-4085-9F41-ECF0312CAD86}" srcOrd="8" destOrd="0" parTransId="{A7D6D262-B829-474B-BEAA-D9FBC2274A08}" sibTransId="{02EFCADA-6A4A-4D38-993F-6CA190E43D1E}"/>
    <dgm:cxn modelId="{186F5156-C5DE-4E61-88DB-3B43AC847F32}" type="presOf" srcId="{76D448A2-DAAD-443F-A8A0-6AD2C4F3A037}" destId="{D27C1D50-BC7C-4A32-B877-A957180F5E81}" srcOrd="0" destOrd="0" presId="urn:microsoft.com/office/officeart/2005/8/layout/process5"/>
    <dgm:cxn modelId="{0689D96D-7AB1-47CD-A6B0-44CDE4500327}" type="presOf" srcId="{227FF646-3C4E-4C59-A04C-61A8A9996930}" destId="{0042E50C-587C-4A63-90E2-20F7A98112CE}" srcOrd="0" destOrd="0" presId="urn:microsoft.com/office/officeart/2005/8/layout/process5"/>
    <dgm:cxn modelId="{B57E6EBF-F973-4934-AA92-CD9940B5A0E8}" type="presOf" srcId="{ACDEF70B-9807-49DB-8D23-43EE254A9AC1}" destId="{80B09B24-9EC4-4A17-830E-B01E7D6B1724}" srcOrd="0" destOrd="0" presId="urn:microsoft.com/office/officeart/2005/8/layout/process5"/>
    <dgm:cxn modelId="{2FC64618-5B84-4385-8021-8D5F0EB21B1E}" type="presOf" srcId="{9678AC4C-BBE4-48AD-A70D-B2C48D04AF88}" destId="{DC1D127C-260A-4621-89DF-E6A1B64C9311}" srcOrd="0" destOrd="0" presId="urn:microsoft.com/office/officeart/2005/8/layout/process5"/>
    <dgm:cxn modelId="{A3072EC4-DC20-4F2F-9C70-2444C5781A65}" type="presOf" srcId="{1D16FF98-66D6-4E93-A2FF-0D4197480F95}" destId="{1A653CC9-032D-4BBC-8F70-1B7130559AEE}" srcOrd="0" destOrd="0" presId="urn:microsoft.com/office/officeart/2005/8/layout/process5"/>
    <dgm:cxn modelId="{0E222688-19E1-490E-8460-0EA68BAC9E76}" type="presOf" srcId="{EF47DC8A-6ACC-4B05-8C34-723F11BC166F}" destId="{AEC97239-0D8A-4344-A216-4F349E604251}" srcOrd="0" destOrd="0" presId="urn:microsoft.com/office/officeart/2005/8/layout/process5"/>
    <dgm:cxn modelId="{51932BF0-FEEE-4AE7-8ACF-A0B41E0BD835}" type="presOf" srcId="{5836E84A-C79E-4B79-B09C-C585BE1A6F76}" destId="{28FB8043-6BF0-43EF-A7D3-95224801F1CA}" srcOrd="1" destOrd="0" presId="urn:microsoft.com/office/officeart/2005/8/layout/process5"/>
    <dgm:cxn modelId="{79118FF7-643C-4735-BC83-B8852EB4C71A}" type="presOf" srcId="{5AAD946B-6605-4499-A76C-FC23C14C3B3E}" destId="{4388CF93-FB92-4100-92EC-5772E8F3B4D0}" srcOrd="0" destOrd="0" presId="urn:microsoft.com/office/officeart/2005/8/layout/process5"/>
    <dgm:cxn modelId="{4FCB4BA7-BF92-46F2-9572-9E44CE74EBF7}" type="presOf" srcId="{FDB5A2C7-29F4-4236-B014-936DD5938D07}" destId="{1B912409-A153-4D6D-BCF4-CD7FFCDD65C4}" srcOrd="0" destOrd="0" presId="urn:microsoft.com/office/officeart/2005/8/layout/process5"/>
    <dgm:cxn modelId="{F5685FA9-3548-4072-8414-74D6D8A1D1DD}" type="presOf" srcId="{ACDEF70B-9807-49DB-8D23-43EE254A9AC1}" destId="{4E3D9F34-C8C4-4011-A3DB-B1503E1E3012}" srcOrd="1" destOrd="0" presId="urn:microsoft.com/office/officeart/2005/8/layout/process5"/>
    <dgm:cxn modelId="{CF89EFED-649C-40BB-A289-283936F4592E}" type="presOf" srcId="{6BDF7898-DBB8-4369-AE28-50633E4194E1}" destId="{3764B503-F253-4E8D-90D2-BD2B63CBB2DD}" srcOrd="0" destOrd="0" presId="urn:microsoft.com/office/officeart/2005/8/layout/process5"/>
    <dgm:cxn modelId="{207DD5F3-6023-4E65-A14F-98E26F965E2F}" type="presOf" srcId="{6BDF7898-DBB8-4369-AE28-50633E4194E1}" destId="{7150CD9A-FCF1-41D4-839C-FC1B50070374}" srcOrd="1" destOrd="0" presId="urn:microsoft.com/office/officeart/2005/8/layout/process5"/>
    <dgm:cxn modelId="{C1AD6337-20F1-4057-AD4D-4BF804CE6D9B}" type="presOf" srcId="{227FF646-3C4E-4C59-A04C-61A8A9996930}" destId="{E24FCFF1-C072-461D-A6F8-AEDBA40710DD}" srcOrd="1" destOrd="0" presId="urn:microsoft.com/office/officeart/2005/8/layout/process5"/>
    <dgm:cxn modelId="{2A6C8ACE-0628-428C-954F-16C09925D6B7}" type="presOf" srcId="{74EC0B75-33B7-43DA-B94B-C01F59B7AD59}" destId="{49168F88-EED6-45D9-BAB5-3C8252AACC90}" srcOrd="0" destOrd="0" presId="urn:microsoft.com/office/officeart/2005/8/layout/process5"/>
    <dgm:cxn modelId="{F792DE07-C548-4C63-AA3C-ED509319129A}" srcId="{5AAD946B-6605-4499-A76C-FC23C14C3B3E}" destId="{FDB5A2C7-29F4-4236-B014-936DD5938D07}" srcOrd="0" destOrd="0" parTransId="{2DBDA703-7F4E-4F32-80D1-BFE5E568192F}" sibTransId="{340AEE63-8775-4CA5-82C3-6001931C185E}"/>
    <dgm:cxn modelId="{B5910334-EDEA-4936-8012-69348F407804}" type="presOf" srcId="{340AEE63-8775-4CA5-82C3-6001931C185E}" destId="{88E2D9F1-C72B-4E6A-94A0-A2303A4E5901}" srcOrd="0" destOrd="0" presId="urn:microsoft.com/office/officeart/2005/8/layout/process5"/>
    <dgm:cxn modelId="{AA2A311D-83D2-4394-8759-3A5D15FD640A}" srcId="{5AAD946B-6605-4499-A76C-FC23C14C3B3E}" destId="{8C99E410-79F7-4F83-AE52-EDEC14A0154D}" srcOrd="3" destOrd="0" parTransId="{5A1B5694-D5EA-4274-854C-7DA368389A7A}" sibTransId="{9678AC4C-BBE4-48AD-A70D-B2C48D04AF88}"/>
    <dgm:cxn modelId="{CE00DBDD-98F3-4AE6-BEAF-92EAD95FAC4F}" type="presOf" srcId="{EF47DC8A-6ACC-4B05-8C34-723F11BC166F}" destId="{B44FA76E-9AE4-4639-B3D3-DC5F2CB1D974}" srcOrd="1" destOrd="0" presId="urn:microsoft.com/office/officeart/2005/8/layout/process5"/>
    <dgm:cxn modelId="{AFA993DD-82DE-46BB-B6D1-486F3237BD5A}" type="presParOf" srcId="{4388CF93-FB92-4100-92EC-5772E8F3B4D0}" destId="{1B912409-A153-4D6D-BCF4-CD7FFCDD65C4}" srcOrd="0" destOrd="0" presId="urn:microsoft.com/office/officeart/2005/8/layout/process5"/>
    <dgm:cxn modelId="{659BD08A-E16B-4F69-9970-A5035DBCB9F1}" type="presParOf" srcId="{4388CF93-FB92-4100-92EC-5772E8F3B4D0}" destId="{88E2D9F1-C72B-4E6A-94A0-A2303A4E5901}" srcOrd="1" destOrd="0" presId="urn:microsoft.com/office/officeart/2005/8/layout/process5"/>
    <dgm:cxn modelId="{0A10FA1C-4368-4E01-8732-AA07B8F50212}" type="presParOf" srcId="{88E2D9F1-C72B-4E6A-94A0-A2303A4E5901}" destId="{17C3F755-4231-48B6-91B9-4C0A3DAF2492}" srcOrd="0" destOrd="0" presId="urn:microsoft.com/office/officeart/2005/8/layout/process5"/>
    <dgm:cxn modelId="{B2975156-5AFA-458D-911D-DEC8262FC91D}" type="presParOf" srcId="{4388CF93-FB92-4100-92EC-5772E8F3B4D0}" destId="{5187B0E1-7CA9-40B9-B000-0256658786EF}" srcOrd="2" destOrd="0" presId="urn:microsoft.com/office/officeart/2005/8/layout/process5"/>
    <dgm:cxn modelId="{D71C7BF5-182E-4348-A90F-22D36A74429D}" type="presParOf" srcId="{4388CF93-FB92-4100-92EC-5772E8F3B4D0}" destId="{5CA5F83C-3FEB-43CB-9DAD-26D1A9612694}" srcOrd="3" destOrd="0" presId="urn:microsoft.com/office/officeart/2005/8/layout/process5"/>
    <dgm:cxn modelId="{1A5F90F3-79E1-459F-8037-E765954618A2}" type="presParOf" srcId="{5CA5F83C-3FEB-43CB-9DAD-26D1A9612694}" destId="{28FB8043-6BF0-43EF-A7D3-95224801F1CA}" srcOrd="0" destOrd="0" presId="urn:microsoft.com/office/officeart/2005/8/layout/process5"/>
    <dgm:cxn modelId="{4C068401-F019-4A0C-95EB-F95D4789A09F}" type="presParOf" srcId="{4388CF93-FB92-4100-92EC-5772E8F3B4D0}" destId="{D27C1D50-BC7C-4A32-B877-A957180F5E81}" srcOrd="4" destOrd="0" presId="urn:microsoft.com/office/officeart/2005/8/layout/process5"/>
    <dgm:cxn modelId="{4AF96B99-DA61-4D10-A6E2-072AC51C3AD3}" type="presParOf" srcId="{4388CF93-FB92-4100-92EC-5772E8F3B4D0}" destId="{0042E50C-587C-4A63-90E2-20F7A98112CE}" srcOrd="5" destOrd="0" presId="urn:microsoft.com/office/officeart/2005/8/layout/process5"/>
    <dgm:cxn modelId="{EA7BBA5C-9AA4-4BE0-AF4D-A17132A2BDF5}" type="presParOf" srcId="{0042E50C-587C-4A63-90E2-20F7A98112CE}" destId="{E24FCFF1-C072-461D-A6F8-AEDBA40710DD}" srcOrd="0" destOrd="0" presId="urn:microsoft.com/office/officeart/2005/8/layout/process5"/>
    <dgm:cxn modelId="{526358E1-842A-4102-AB82-4669760D53B3}" type="presParOf" srcId="{4388CF93-FB92-4100-92EC-5772E8F3B4D0}" destId="{E6087925-494A-47A3-B3EA-80039A56F30E}" srcOrd="6" destOrd="0" presId="urn:microsoft.com/office/officeart/2005/8/layout/process5"/>
    <dgm:cxn modelId="{5477740F-CEE3-4180-A4F7-055876374EFC}" type="presParOf" srcId="{4388CF93-FB92-4100-92EC-5772E8F3B4D0}" destId="{DC1D127C-260A-4621-89DF-E6A1B64C9311}" srcOrd="7" destOrd="0" presId="urn:microsoft.com/office/officeart/2005/8/layout/process5"/>
    <dgm:cxn modelId="{35026454-C47D-41EA-BC49-282EEF356422}" type="presParOf" srcId="{DC1D127C-260A-4621-89DF-E6A1B64C9311}" destId="{B749865B-4731-4346-9949-DBCE8883449C}" srcOrd="0" destOrd="0" presId="urn:microsoft.com/office/officeart/2005/8/layout/process5"/>
    <dgm:cxn modelId="{0ED1A19F-BDB4-41DF-A7E3-05536E26D96A}" type="presParOf" srcId="{4388CF93-FB92-4100-92EC-5772E8F3B4D0}" destId="{D6C689B9-FA66-44E2-AD30-08F6F2855ED1}" srcOrd="8" destOrd="0" presId="urn:microsoft.com/office/officeart/2005/8/layout/process5"/>
    <dgm:cxn modelId="{D06DAA42-2E1C-43EC-B09C-3ADD44A1F440}" type="presParOf" srcId="{4388CF93-FB92-4100-92EC-5772E8F3B4D0}" destId="{3764B503-F253-4E8D-90D2-BD2B63CBB2DD}" srcOrd="9" destOrd="0" presId="urn:microsoft.com/office/officeart/2005/8/layout/process5"/>
    <dgm:cxn modelId="{E9DE85E3-2D2C-460A-B957-5D1B4A664F39}" type="presParOf" srcId="{3764B503-F253-4E8D-90D2-BD2B63CBB2DD}" destId="{7150CD9A-FCF1-41D4-839C-FC1B50070374}" srcOrd="0" destOrd="0" presId="urn:microsoft.com/office/officeart/2005/8/layout/process5"/>
    <dgm:cxn modelId="{CCBDA8E5-6E43-4C4A-B366-9F37C5792462}" type="presParOf" srcId="{4388CF93-FB92-4100-92EC-5772E8F3B4D0}" destId="{1A653CC9-032D-4BBC-8F70-1B7130559AEE}" srcOrd="10" destOrd="0" presId="urn:microsoft.com/office/officeart/2005/8/layout/process5"/>
    <dgm:cxn modelId="{973F86D3-ED11-4D82-B4EF-9987314DA31B}" type="presParOf" srcId="{4388CF93-FB92-4100-92EC-5772E8F3B4D0}" destId="{AEC97239-0D8A-4344-A216-4F349E604251}" srcOrd="11" destOrd="0" presId="urn:microsoft.com/office/officeart/2005/8/layout/process5"/>
    <dgm:cxn modelId="{09CCC60C-8E51-47DF-A024-C2D47FA52173}" type="presParOf" srcId="{AEC97239-0D8A-4344-A216-4F349E604251}" destId="{B44FA76E-9AE4-4639-B3D3-DC5F2CB1D974}" srcOrd="0" destOrd="0" presId="urn:microsoft.com/office/officeart/2005/8/layout/process5"/>
    <dgm:cxn modelId="{50939627-1752-4996-9956-3877151168F9}" type="presParOf" srcId="{4388CF93-FB92-4100-92EC-5772E8F3B4D0}" destId="{49168F88-EED6-45D9-BAB5-3C8252AACC90}" srcOrd="12" destOrd="0" presId="urn:microsoft.com/office/officeart/2005/8/layout/process5"/>
    <dgm:cxn modelId="{41064E22-9256-4486-B97F-39E748A53154}" type="presParOf" srcId="{4388CF93-FB92-4100-92EC-5772E8F3B4D0}" destId="{EF818AB5-7DC6-44C2-90E5-DB7354D113D4}" srcOrd="13" destOrd="0" presId="urn:microsoft.com/office/officeart/2005/8/layout/process5"/>
    <dgm:cxn modelId="{473409D8-7B9B-4C53-8EB4-8FEBA47198CD}" type="presParOf" srcId="{EF818AB5-7DC6-44C2-90E5-DB7354D113D4}" destId="{482EFF8C-7AD0-4B86-9A1B-A23CA6FDF172}" srcOrd="0" destOrd="0" presId="urn:microsoft.com/office/officeart/2005/8/layout/process5"/>
    <dgm:cxn modelId="{B8F6F30A-B407-464E-94A2-04B5FA286796}" type="presParOf" srcId="{4388CF93-FB92-4100-92EC-5772E8F3B4D0}" destId="{B3C6B969-10E6-4C12-B6F7-1C2F48CAA51E}" srcOrd="14" destOrd="0" presId="urn:microsoft.com/office/officeart/2005/8/layout/process5"/>
    <dgm:cxn modelId="{EF558407-3DC5-4B44-879E-7BB15476D052}" type="presParOf" srcId="{4388CF93-FB92-4100-92EC-5772E8F3B4D0}" destId="{80B09B24-9EC4-4A17-830E-B01E7D6B1724}" srcOrd="15" destOrd="0" presId="urn:microsoft.com/office/officeart/2005/8/layout/process5"/>
    <dgm:cxn modelId="{3F0B64E7-B653-4918-A7FA-72D0DB7E8FF6}" type="presParOf" srcId="{80B09B24-9EC4-4A17-830E-B01E7D6B1724}" destId="{4E3D9F34-C8C4-4011-A3DB-B1503E1E3012}" srcOrd="0" destOrd="0" presId="urn:microsoft.com/office/officeart/2005/8/layout/process5"/>
    <dgm:cxn modelId="{0C8B7E95-CB81-42D6-9699-9893B80A79FF}" type="presParOf" srcId="{4388CF93-FB92-4100-92EC-5772E8F3B4D0}" destId="{90D39B0C-AEA1-49C4-A366-3394384BDF76}" srcOrd="16" destOrd="0" presId="urn:microsoft.com/office/officeart/2005/8/layout/process5"/>
  </dgm:cxnLst>
  <dgm:bg>
    <a:solidFill>
      <a:srgbClr val="FFCC99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5F087-7E57-4728-93AC-962CB0B16493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38BB-E069-405D-A7FC-3651DDB48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B22241-6907-4463-8F21-AFAB3F4DEA8F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AAF367-2FFF-4462-9AAA-0C6F765DF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29058" y="0"/>
            <a:ext cx="5072098" cy="407194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Брянская область </a:t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ЗЛЫНКОВСКИЙ РАЙОН</a:t>
            </a:r>
            <a: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>опыт РЕАЛИЗАЦИИ межшкольной системы менторского сопровождения </a:t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>ПО ТЕМЕ </a:t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>«ВНЕДРЕНИЕ ВСОКО»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7620" cy="6858000"/>
          </a:xfrm>
          <a:solidFill>
            <a:srgbClr val="640000"/>
          </a:solidFill>
        </p:spPr>
        <p:txBody>
          <a:bodyPr>
            <a:normAutofit fontScale="25000" lnSpcReduction="20000"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ЭФФЕКТИВНЫЕ</a:t>
            </a:r>
          </a:p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ПРАКТИКИ</a:t>
            </a:r>
            <a:endParaRPr lang="ru-RU" sz="8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НАСТАВНИЧЕСТВА</a:t>
            </a:r>
          </a:p>
          <a:p>
            <a:pPr algn="ctr"/>
            <a:endParaRPr lang="ru-RU" sz="8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ФОРМА:</a:t>
            </a:r>
            <a:endParaRPr lang="ru-RU" sz="8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«ОБРАЗОВАТЕЛЬНАЯ </a:t>
            </a:r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ОРГАНИЗАЦИЯ – ОБРАЗОВАТЕЛЬНАЯ ОРГАНИЗАЦИЯ» </a:t>
            </a:r>
            <a:endParaRPr lang="ru-RU" sz="8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(</a:t>
            </a:r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МЕНТОРСТВО</a:t>
            </a:r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  <a:cs typeface="Arial" pitchFamily="34" charset="0"/>
              </a:rPr>
              <a:t>)</a:t>
            </a:r>
          </a:p>
          <a:p>
            <a:pPr algn="ctr"/>
            <a:endParaRPr lang="ru-RU" sz="8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8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8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8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8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8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8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8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2022 - 2023 г.г.</a:t>
            </a:r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sz="80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786150" y="5286388"/>
            <a:ext cx="5357850" cy="1571612"/>
          </a:xfrm>
          <a:prstGeom prst="rect">
            <a:avLst/>
          </a:prstGeom>
          <a:noFill/>
        </p:spPr>
        <p:txBody>
          <a:bodyPr vert="horz" anchor="t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4712" y="5143512"/>
            <a:ext cx="5215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Куратор Программы:  Е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 М. МОСЯГО , </a:t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заместитель директора по УВР</a:t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       МБОУ </a:t>
            </a:r>
            <a:r>
              <a:rPr lang="ru-RU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Злынковской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СОШ № 1</a:t>
            </a:r>
            <a:endParaRPr lang="ru-RU" b="1" dirty="0"/>
          </a:p>
        </p:txBody>
      </p:sp>
      <p:pic>
        <p:nvPicPr>
          <p:cNvPr id="20" name="Рисунок 19" descr="https://xn--4-0tbi3a.xn--p1ai/uploads/posts/2022-11/1668453279_business_team_huddle_800_wh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1970081" cy="19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1142984"/>
            <a:ext cx="8858312" cy="5572164"/>
          </a:xfrm>
          <a:prstGeom prst="rect">
            <a:avLst/>
          </a:prstGeom>
          <a:solidFill>
            <a:srgbClr val="480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результаты реализации </a:t>
            </a:r>
            <a:r>
              <a:rPr lang="ru-RU" sz="3100" b="1" dirty="0" err="1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цмн</a:t>
            </a: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357158" y="2500306"/>
            <a:ext cx="4214842" cy="4000528"/>
          </a:xfrm>
          <a:solidFill>
            <a:srgbClr val="FFCC99"/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4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Оценивались</a:t>
            </a:r>
            <a:r>
              <a:rPr lang="ru-RU" sz="64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6400" b="1" i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6400" b="1" i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1) качество 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реализуемой Программы, </a:t>
            </a:r>
            <a:endParaRPr lang="ru-RU" sz="6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эффективность и полезность Программы как инструмента повышения уровня профессиональных компетенций управленческой команды МБОУ </a:t>
            </a:r>
            <a:r>
              <a:rPr lang="ru-RU" sz="64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Денисковичской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ООШ.  </a:t>
            </a:r>
            <a:endParaRPr lang="ru-RU" sz="6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64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6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методы:</a:t>
            </a:r>
            <a:r>
              <a:rPr lang="ru-RU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анкетирование, наблюдение, 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собеседование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р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абота с документами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                           факторный 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анализ// </a:t>
            </a:r>
            <a:r>
              <a:rPr lang="ru-RU" sz="6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SWOT-анализ</a:t>
            </a:r>
            <a:endParaRPr lang="ru-RU" sz="6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6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gray">
          <a:xfrm>
            <a:off x="4643438" y="2500306"/>
            <a:ext cx="4143404" cy="4000528"/>
          </a:xfrm>
          <a:prstGeom prst="roundRect">
            <a:avLst>
              <a:gd name="adj" fmla="val 0"/>
            </a:avLst>
          </a:prstGeom>
          <a:solidFill>
            <a:srgbClr val="FFCC99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endParaRPr kumimoji="0" lang="ru-RU" sz="1500" b="0" i="0" u="none" strike="noStrike" kern="0" cap="none" spc="0" normalizeH="0" baseline="0" noProof="0" dirty="0">
              <a:ln>
                <a:solidFill>
                  <a:srgbClr val="800000"/>
                </a:solidFill>
              </a:ln>
              <a:solidFill>
                <a:srgbClr val="80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gray">
          <a:xfrm>
            <a:off x="428596" y="1214422"/>
            <a:ext cx="4071966" cy="1143008"/>
          </a:xfrm>
          <a:prstGeom prst="roundRect">
            <a:avLst>
              <a:gd name="adj" fmla="val 32941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endParaRPr lang="ru-RU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Мониторинг 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процесса реализации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наставничества </a:t>
            </a:r>
          </a:p>
          <a:p>
            <a:pPr algn="ctr"/>
            <a:endParaRPr kumimoji="0" lang="ru-RU" sz="2000" b="1" i="0" u="none" strike="noStrike" kern="0" cap="none" spc="0" normalizeH="0" baseline="0" noProof="0" dirty="0">
              <a:ln>
                <a:solidFill>
                  <a:srgbClr val="800000"/>
                </a:solidFill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https://xn--4-0tbi3a.xn--p1ai/uploads/posts/2022-11/1668453279_business_team_huddle_800_w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4285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3438" y="2643182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Выявлены</a:t>
            </a:r>
            <a:r>
              <a:rPr lang="ru-RU" sz="16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1) позитивные изменения в управлении качеством образования МБОУ </a:t>
            </a:r>
            <a:r>
              <a:rPr lang="ru-RU" sz="16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Денисковичской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ООШ через реализацию ВСОКО;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6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мотивационно-личностный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компетентностный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профессиональный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рост участников Программы. </a:t>
            </a:r>
          </a:p>
          <a:p>
            <a:pPr algn="ctr">
              <a:buNone/>
            </a:pPr>
            <a:endParaRPr lang="ru-RU" sz="1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методы: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опрос</a:t>
            </a:r>
            <a:r>
              <a:rPr lang="ru-RU" sz="16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, работа </a:t>
            </a:r>
            <a:r>
              <a:rPr lang="ru-RU" sz="16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                                                 с </a:t>
            </a:r>
            <a:r>
              <a:rPr lang="ru-RU" sz="16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документами, </a:t>
            </a:r>
            <a:r>
              <a:rPr lang="ru-RU" sz="1600" b="1" dirty="0" err="1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самоаудит</a:t>
            </a:r>
            <a:r>
              <a:rPr lang="ru-RU" sz="16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 ВСОКО, экспертиза, собеседование, </a:t>
            </a:r>
            <a:r>
              <a:rPr lang="ru-RU" sz="16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 факторный </a:t>
            </a:r>
            <a:r>
              <a:rPr lang="ru-RU" sz="16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анализ// </a:t>
            </a:r>
            <a:r>
              <a:rPr lang="ru-RU" sz="16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SWOT-анализ </a:t>
            </a:r>
            <a:endParaRPr lang="ru-RU" sz="1600" b="1" kern="0" dirty="0">
              <a:ln>
                <a:solidFill>
                  <a:srgbClr val="800000"/>
                </a:solidFill>
              </a:ln>
              <a:solidFill>
                <a:srgbClr val="6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gray">
          <a:xfrm>
            <a:off x="4643438" y="1214422"/>
            <a:ext cx="4071966" cy="1143008"/>
          </a:xfrm>
          <a:prstGeom prst="roundRect">
            <a:avLst>
              <a:gd name="adj" fmla="val 32941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endParaRPr lang="ru-RU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Мониторинг 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влияния Программы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всех участников </a:t>
            </a:r>
          </a:p>
          <a:p>
            <a:endParaRPr kumimoji="0" lang="ru-RU" sz="2000" b="1" i="0" u="none" strike="noStrike" kern="0" cap="none" spc="0" normalizeH="0" baseline="0" noProof="0" dirty="0">
              <a:ln>
                <a:solidFill>
                  <a:srgbClr val="800000"/>
                </a:solidFill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1142984"/>
            <a:ext cx="8858312" cy="5572164"/>
          </a:xfrm>
          <a:prstGeom prst="rect">
            <a:avLst/>
          </a:prstGeom>
          <a:solidFill>
            <a:srgbClr val="480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429652" cy="114298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Результаты реализации ЦМН</a:t>
            </a: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https://xn--4-0tbi3a.xn--p1ai/uploads/posts/2022-11/1668453279_business_team_huddle_800_w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4285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19368" t="22146" r="19368" b="29528"/>
          <a:stretch>
            <a:fillRect/>
          </a:stretch>
        </p:blipFill>
        <p:spPr bwMode="auto">
          <a:xfrm>
            <a:off x="214282" y="1214422"/>
            <a:ext cx="5315495" cy="2357453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 l="19368" t="22146" r="19368" b="9843"/>
          <a:stretch>
            <a:fillRect/>
          </a:stretch>
        </p:blipFill>
        <p:spPr bwMode="auto">
          <a:xfrm>
            <a:off x="285720" y="3357562"/>
            <a:ext cx="5286412" cy="329952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 l="32649" t="22146" r="30435" b="14764"/>
          <a:stretch>
            <a:fillRect/>
          </a:stretch>
        </p:blipFill>
        <p:spPr bwMode="auto">
          <a:xfrm>
            <a:off x="4786314" y="1071546"/>
            <a:ext cx="4175166" cy="401171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6"/>
          <a:srcRect l="30435" t="24606" r="30435" b="14764"/>
          <a:stretch>
            <a:fillRect/>
          </a:stretch>
        </p:blipFill>
        <p:spPr bwMode="auto">
          <a:xfrm>
            <a:off x="5786446" y="4000504"/>
            <a:ext cx="3040133" cy="2648386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1142984"/>
            <a:ext cx="8858312" cy="5572164"/>
          </a:xfrm>
          <a:prstGeom prst="rect">
            <a:avLst/>
          </a:prstGeom>
          <a:solidFill>
            <a:srgbClr val="480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114298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Результаты реализации ЦМН</a:t>
            </a: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https://xn--4-0tbi3a.xn--p1ai/uploads/posts/2022-11/1668453279_business_team_huddle_800_w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l="53954" t="23622" r="5534" b="12303"/>
          <a:stretch>
            <a:fillRect/>
          </a:stretch>
        </p:blipFill>
        <p:spPr bwMode="auto">
          <a:xfrm>
            <a:off x="214282" y="1214422"/>
            <a:ext cx="5000660" cy="44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 l="16601" t="22146" r="51187" b="11811"/>
          <a:stretch>
            <a:fillRect/>
          </a:stretch>
        </p:blipFill>
        <p:spPr bwMode="auto">
          <a:xfrm>
            <a:off x="4374203" y="1428736"/>
            <a:ext cx="452398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52"/>
          <p:cNvSpPr>
            <a:spLocks noChangeArrowheads="1"/>
          </p:cNvSpPr>
          <p:nvPr/>
        </p:nvSpPr>
        <p:spPr bwMode="gray">
          <a:xfrm>
            <a:off x="214282" y="5715016"/>
            <a:ext cx="4071966" cy="928694"/>
          </a:xfrm>
          <a:prstGeom prst="roundRect">
            <a:avLst>
              <a:gd name="adj" fmla="val 32941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endParaRPr lang="ru-RU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kumimoji="0" lang="ru-RU" sz="2000" b="1" i="0" u="none" strike="noStrike" kern="0" cap="none" spc="0" normalizeH="0" baseline="0" noProof="0" dirty="0">
              <a:ln>
                <a:solidFill>
                  <a:srgbClr val="800000"/>
                </a:solidFill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5720" y="5715016"/>
            <a:ext cx="3929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 Эффективность Программы наставничества – 30 баллов (оптимальный уровень)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14810" y="1214423"/>
            <a:ext cx="4572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4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ШКОЛА – МЕНТИ</a:t>
            </a: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64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МБОУ </a:t>
            </a:r>
            <a:r>
              <a:rPr lang="ru-RU" sz="2000" b="1" dirty="0" err="1" smtClean="0">
                <a:solidFill>
                  <a:srgbClr val="64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Денисковичская</a:t>
            </a:r>
            <a:r>
              <a:rPr lang="ru-RU" sz="2000" b="1" dirty="0" smtClean="0">
                <a:solidFill>
                  <a:srgbClr val="64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64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ООШ </a:t>
            </a:r>
            <a:endParaRPr lang="ru-RU" sz="2000" dirty="0">
              <a:solidFill>
                <a:srgbClr val="640000"/>
              </a:solidFill>
            </a:endParaRPr>
          </a:p>
        </p:txBody>
      </p:sp>
      <p:sp>
        <p:nvSpPr>
          <p:cNvPr id="13" name="Подзаголовок 4"/>
          <p:cNvSpPr>
            <a:spLocks noGrp="1"/>
          </p:cNvSpPr>
          <p:nvPr>
            <p:ph sz="half" idx="1"/>
          </p:nvPr>
        </p:nvSpPr>
        <p:spPr>
          <a:xfrm>
            <a:off x="4071934" y="1142984"/>
            <a:ext cx="4762504" cy="2928958"/>
          </a:xfrm>
          <a:noFill/>
          <a:ln w="38100"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7643866" cy="107154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Школы </a:t>
            </a: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– </a:t>
            </a: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участницы программы 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3695696" cy="2928958"/>
          </a:xfrm>
          <a:solidFill>
            <a:srgbClr val="640000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2" descr="http://zlynkaroo.ucoz.ru/_si/0/24059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2333641" cy="1750231"/>
          </a:xfrm>
          <a:prstGeom prst="rect">
            <a:avLst/>
          </a:prstGeom>
          <a:noFill/>
        </p:spPr>
      </p:pic>
      <p:pic>
        <p:nvPicPr>
          <p:cNvPr id="11" name="Picture 4" descr="https://avatars.mds.yandex.net/get-zen_doc/99893/pub_5b83e7d1c04fcc00a94e6eb9_5b83e7edb6bb3300aade37f1/scale_1200"/>
          <p:cNvPicPr>
            <a:picLocks noChangeAspect="1" noChangeArrowheads="1"/>
          </p:cNvPicPr>
          <p:nvPr/>
        </p:nvPicPr>
        <p:blipFill>
          <a:blip r:embed="rId3"/>
          <a:srcRect t="14764" b="14764"/>
          <a:stretch>
            <a:fillRect/>
          </a:stretch>
        </p:blipFill>
        <p:spPr bwMode="auto">
          <a:xfrm>
            <a:off x="357158" y="1643050"/>
            <a:ext cx="3571900" cy="16781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20" y="1214422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ШКОЛА – МЕНТОР</a:t>
            </a:r>
          </a:p>
          <a:p>
            <a:pPr algn="ctr"/>
            <a:endParaRPr lang="ru-RU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МБОУ  ЗЛЫНКОВСКАЯ  СОШ № 1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20" name="Подзаголовок 4"/>
          <p:cNvSpPr>
            <a:spLocks noGrp="1"/>
          </p:cNvSpPr>
          <p:nvPr>
            <p:ph sz="half" idx="1"/>
          </p:nvPr>
        </p:nvSpPr>
        <p:spPr>
          <a:xfrm>
            <a:off x="285720" y="4143380"/>
            <a:ext cx="8572560" cy="2500330"/>
          </a:xfrm>
          <a:solidFill>
            <a:srgbClr val="FFCC99"/>
          </a:solidFill>
          <a:ln w="38100"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143381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31.10.2022 г.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а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ктуализирован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опыт совместной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работы по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системе наставничества в рамках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участия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проекте «500+»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(с 2021 г.),</a:t>
            </a:r>
            <a:endParaRPr lang="ru-RU" b="1" dirty="0" smtClean="0">
              <a:solidFill>
                <a:srgbClr val="8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работает общая Программа наставничества «Внедрение ВСОКО»,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аключено дополнительное двустороннее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Соглашение между Школой-ментором и </a:t>
            </a:r>
            <a:r>
              <a:rPr lang="ru-RU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Школой-менти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 01.11.2022 г.: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запущен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механизм </a:t>
            </a:r>
            <a:r>
              <a:rPr lang="ru-RU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менторства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рамках выбранной ролевой модели</a:t>
            </a:r>
            <a:endParaRPr 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https://xn--4-0tbi3a.xn--p1ai/uploads/posts/2022-11/1668453279_business_team_huddle_800_wh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4285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07154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27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блок-схема организации </a:t>
            </a:r>
            <a:r>
              <a:rPr lang="ru-RU" sz="2700" b="1" dirty="0" err="1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менторства</a:t>
            </a:r>
            <a:r>
              <a:rPr lang="ru-RU" sz="27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" name="Рисунок 20" descr="https://xn--4-0tbi3a.xn--p1ai/uploads/posts/2022-11/1668453279_business_team_huddle_800_w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4285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/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5195894" cy="3357586"/>
          </a:xfrm>
          <a:solidFill>
            <a:srgbClr val="640000"/>
          </a:solidFill>
        </p:spPr>
        <p:txBody>
          <a:bodyPr lIns="54000" rIns="54000">
            <a:normAutofit fontScale="25000" lnSpcReduction="20000"/>
          </a:bodyPr>
          <a:lstStyle/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200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Раскрыть </a:t>
            </a:r>
            <a:r>
              <a:rPr 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оценить методический и управленческий потенциал. </a:t>
            </a:r>
            <a:endParaRPr lang="ru-RU" sz="7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Повысить уровень компетенций по развитию </a:t>
            </a:r>
            <a:r>
              <a:rPr 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механизмов управления качеством образовательных результатов. 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Развивать опыт в </a:t>
            </a:r>
            <a:r>
              <a:rPr 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области эффективного внедрения ВСОКО. 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Преодолевать затруднения (методическая поддержка, консультации, рекомендации - по запросам). </a:t>
            </a:r>
            <a:endParaRPr lang="ru-RU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дзаголовок 4"/>
          <p:cNvSpPr>
            <a:spLocks noGrp="1"/>
          </p:cNvSpPr>
          <p:nvPr>
            <p:ph sz="half" idx="1"/>
          </p:nvPr>
        </p:nvSpPr>
        <p:spPr>
          <a:xfrm>
            <a:off x="5572132" y="1142984"/>
            <a:ext cx="3262306" cy="3357586"/>
          </a:xfrm>
          <a:noFill/>
          <a:ln w="38100">
            <a:solidFill>
              <a:srgbClr val="8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- Развивает собственный интеллектуальный </a:t>
            </a:r>
            <a:r>
              <a:rPr lang="ru-RU" sz="19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и профессиональный потенциал для перехода на более </a:t>
            </a:r>
            <a:r>
              <a:rPr lang="ru-RU" sz="19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высокий и более эффективный </a:t>
            </a:r>
            <a:r>
              <a:rPr lang="ru-RU" sz="19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уровень методической и управленческой деятельности.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- Совершенствует </a:t>
            </a:r>
            <a:r>
              <a:rPr lang="ru-RU" sz="19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систему реализации ВСОКО в ОО.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1142984"/>
            <a:ext cx="3286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ШКОЛА – МЕНТИ:</a:t>
            </a:r>
          </a:p>
          <a:p>
            <a:pPr algn="ctr"/>
            <a:r>
              <a:rPr lang="ru-RU" sz="2000" b="1" dirty="0" smtClean="0">
                <a:solidFill>
                  <a:srgbClr val="64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64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7786742" cy="1071546"/>
          </a:xfrm>
          <a:noFill/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целевые установки программы 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142984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CC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ШКОЛА – МЕНТОР  ПОМОГАЕТ  МЕНТИ:</a:t>
            </a:r>
          </a:p>
        </p:txBody>
      </p:sp>
      <p:sp>
        <p:nvSpPr>
          <p:cNvPr id="20" name="Подзаголовок 4"/>
          <p:cNvSpPr>
            <a:spLocks noGrp="1"/>
          </p:cNvSpPr>
          <p:nvPr>
            <p:ph sz="half" idx="1"/>
          </p:nvPr>
        </p:nvSpPr>
        <p:spPr>
          <a:xfrm>
            <a:off x="285720" y="4643446"/>
            <a:ext cx="8572560" cy="2000264"/>
          </a:xfrm>
          <a:solidFill>
            <a:srgbClr val="FFCC99"/>
          </a:solidFill>
          <a:ln w="38100">
            <a:solidFill>
              <a:srgbClr val="80000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Общая цель: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64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640000"/>
                </a:solidFill>
                <a:latin typeface="Arial Black" pitchFamily="34" charset="0"/>
              </a:rPr>
              <a:t>   получение </a:t>
            </a:r>
            <a:r>
              <a:rPr lang="ru-RU" sz="2000" dirty="0" smtClean="0">
                <a:solidFill>
                  <a:srgbClr val="640000"/>
                </a:solidFill>
                <a:latin typeface="Arial Black" pitchFamily="34" charset="0"/>
              </a:rPr>
              <a:t>управленческой командой </a:t>
            </a:r>
            <a:r>
              <a:rPr lang="ru-RU" sz="2000" dirty="0" err="1" smtClean="0">
                <a:solidFill>
                  <a:srgbClr val="640000"/>
                </a:solidFill>
                <a:latin typeface="Arial Black" pitchFamily="34" charset="0"/>
              </a:rPr>
              <a:t>Школы-менти</a:t>
            </a:r>
            <a:r>
              <a:rPr lang="ru-RU" sz="2000" dirty="0" smtClean="0">
                <a:solidFill>
                  <a:srgbClr val="640000"/>
                </a:solidFill>
                <a:latin typeface="Arial Black" pitchFamily="34" charset="0"/>
              </a:rPr>
              <a:t>                                             (МБОУ </a:t>
            </a:r>
            <a:r>
              <a:rPr lang="ru-RU" sz="2000" dirty="0" err="1" smtClean="0">
                <a:solidFill>
                  <a:srgbClr val="640000"/>
                </a:solidFill>
                <a:latin typeface="Arial Black" pitchFamily="34" charset="0"/>
              </a:rPr>
              <a:t>Денисковичской</a:t>
            </a:r>
            <a:r>
              <a:rPr lang="ru-RU" sz="2000" dirty="0" smtClean="0">
                <a:solidFill>
                  <a:srgbClr val="64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640000"/>
                </a:solidFill>
                <a:latin typeface="Arial Black" pitchFamily="34" charset="0"/>
              </a:rPr>
              <a:t>ООШ) </a:t>
            </a:r>
            <a:r>
              <a:rPr lang="ru-RU" sz="2000" dirty="0" smtClean="0">
                <a:solidFill>
                  <a:srgbClr val="640000"/>
                </a:solidFill>
                <a:latin typeface="Arial Black" pitchFamily="34" charset="0"/>
              </a:rPr>
              <a:t>актуализированного профессионального опыта в обеспечении эффективного внедрения внутренней системы оценки качества образования (ВСОКО</a:t>
            </a:r>
            <a:r>
              <a:rPr lang="ru-RU" sz="2000" dirty="0" smtClean="0">
                <a:solidFill>
                  <a:srgbClr val="640000"/>
                </a:solidFill>
                <a:latin typeface="Arial Black" pitchFamily="34" charset="0"/>
              </a:rPr>
              <a:t>)</a:t>
            </a:r>
            <a:endParaRPr lang="ru-RU" sz="2000" dirty="0" smtClean="0">
              <a:solidFill>
                <a:srgbClr val="64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1" name="Рисунок 20" descr="https://xn--4-0tbi3a.xn--p1ai/uploads/posts/2022-11/1668453279_business_team_huddle_800_w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4285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5195894" cy="2786082"/>
          </a:xfrm>
          <a:solidFill>
            <a:srgbClr val="640000"/>
          </a:solidFill>
        </p:spPr>
        <p:txBody>
          <a:bodyPr lIns="54000" rIns="54000">
            <a:normAutofit lnSpcReduction="10000"/>
          </a:bodyPr>
          <a:lstStyle/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7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5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опытный квалифицированный </a:t>
            </a:r>
            <a:r>
              <a:rPr lang="ru-RU" sz="15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педколлектив</a:t>
            </a:r>
            <a:r>
              <a:rPr lang="ru-RU" sz="15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системное повышение квалификации в рамках проекта 500+,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успешный опыт разработки и реализации концептуальных документов в рамках проекта 500+,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наличие ВСОКО,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положительный опыт сотрудничества со Школой-ментором</a:t>
            </a:r>
            <a:endParaRPr lang="ru-RU" sz="1500" dirty="0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3" name="Подзаголовок 4"/>
          <p:cNvSpPr>
            <a:spLocks noGrp="1"/>
          </p:cNvSpPr>
          <p:nvPr>
            <p:ph sz="half" idx="1"/>
          </p:nvPr>
        </p:nvSpPr>
        <p:spPr>
          <a:xfrm>
            <a:off x="5572132" y="1142984"/>
            <a:ext cx="3262306" cy="2786082"/>
          </a:xfrm>
          <a:noFill/>
          <a:ln w="38100">
            <a:solidFill>
              <a:srgbClr val="80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</a:t>
            </a: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3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43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1214422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Слабые стороны Школы –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менти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7786742" cy="107154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SWOT - </a:t>
            </a: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анализ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142984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Сильные стороны </a:t>
            </a:r>
            <a:r>
              <a:rPr lang="ru-RU" sz="2000" b="1" dirty="0" err="1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Школы-менти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1" name="Рисунок 20" descr="https://xn--4-0tbi3a.xn--p1ai/uploads/posts/2022-11/1668453279_business_team_huddle_800_w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4285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572132" y="1857364"/>
            <a:ext cx="3357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сельская малокомплектная шк</a:t>
            </a:r>
            <a:r>
              <a:rPr lang="ru-RU" sz="1400" b="1" dirty="0" smtClean="0">
                <a:solidFill>
                  <a:srgbClr val="64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работает в неблагоприятных социальных условиях,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педагоги имеют высокую нагрузку, ведут разные предметы, испытывают нехватку времени на участие в крупномасштабных программах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Подзаголовок 4"/>
          <p:cNvSpPr>
            <a:spLocks noGrp="1"/>
          </p:cNvSpPr>
          <p:nvPr>
            <p:ph sz="half" idx="1"/>
          </p:nvPr>
        </p:nvSpPr>
        <p:spPr>
          <a:xfrm>
            <a:off x="5572132" y="4000504"/>
            <a:ext cx="3338506" cy="2643206"/>
          </a:xfrm>
          <a:solidFill>
            <a:srgbClr val="640000"/>
          </a:solidFill>
        </p:spPr>
        <p:txBody>
          <a:bodyPr lIns="54000" rIns="54000">
            <a:normAutofit/>
          </a:bodyPr>
          <a:lstStyle/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7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4000504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Риски  и угрозы: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572132" y="4429132"/>
            <a:ext cx="3357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отсутствие централизованного финансирования </a:t>
            </a:r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внедрения ЦМН, </a:t>
            </a:r>
            <a:endParaRPr lang="ru-RU" sz="1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преобладание нематериальных способов поощрения наставников</a:t>
            </a:r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высокая нагрузка </a:t>
            </a:r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членов команды Школы-ментора, как следствие – ограниченность возможностей регулярной работы </a:t>
            </a:r>
            <a:r>
              <a:rPr lang="ru-RU" sz="1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с наставляемыми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одзаголовок 4"/>
          <p:cNvSpPr>
            <a:spLocks noGrp="1"/>
          </p:cNvSpPr>
          <p:nvPr>
            <p:ph sz="half" idx="1"/>
          </p:nvPr>
        </p:nvSpPr>
        <p:spPr>
          <a:xfrm>
            <a:off x="285720" y="4000504"/>
            <a:ext cx="5143536" cy="2643206"/>
          </a:xfrm>
          <a:noFill/>
          <a:ln w="38100">
            <a:solidFill>
              <a:srgbClr val="80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</a:t>
            </a: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3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4300" b="1" dirty="0" smtClean="0">
              <a:solidFill>
                <a:srgbClr val="64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407194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Общие возможности:</a:t>
            </a:r>
            <a:endParaRPr lang="ru-RU" sz="2000" b="1" dirty="0" smtClean="0">
              <a:solidFill>
                <a:srgbClr val="64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7158" y="4429132"/>
            <a:ext cx="50006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внимание государства и общества к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наставничеству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информационно-методическая поддержка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ЦНППМ,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cs typeface="Arial" pitchFamily="34" charset="0"/>
              </a:rPr>
              <a:t>территориальная близость к Школе-ментору,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b="1" baseline="0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baseline="0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опыт системного сотрудничества со Школой-ментором в течение 3 лет,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cs typeface="Arial" pitchFamily="34" charset="0"/>
              </a:rPr>
              <a:t>наличие курсовой подготовки у членов команды </a:t>
            </a:r>
            <a:r>
              <a:rPr lang="ru-RU" sz="1400" b="1" dirty="0" smtClean="0">
                <a:solidFill>
                  <a:srgbClr val="640000"/>
                </a:solidFill>
                <a:latin typeface="Arial" pitchFamily="34" charset="0"/>
                <a:cs typeface="Arial" pitchFamily="34" charset="0"/>
              </a:rPr>
              <a:t>менторов,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cs typeface="Arial" pitchFamily="34" charset="0"/>
              </a:rPr>
              <a:t>детальное знание куратором особенностей функционирования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rgbClr val="640000"/>
                </a:solidFill>
                <a:effectLst/>
                <a:latin typeface="Arial" pitchFamily="34" charset="0"/>
                <a:cs typeface="Arial" pitchFamily="34" charset="0"/>
              </a:rPr>
              <a:t>Школы-менти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1142984"/>
            <a:ext cx="8858312" cy="5572164"/>
          </a:xfrm>
          <a:prstGeom prst="rect">
            <a:avLst/>
          </a:prstGeom>
          <a:solidFill>
            <a:srgbClr val="480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553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</a:rPr>
              <a:t>пакетная</a:t>
            </a: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</a:rPr>
              <a:t>документация </a:t>
            </a:r>
            <a:r>
              <a:rPr lang="ru-RU" sz="27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https://xn--4-0tbi3a.xn--p1ai/uploads/posts/2022-11/1668453279_business_team_huddle_800_w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4285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Zam\AppData\Local\Temp\7zOC648FA74\анкета наставника (пример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t="12031" b="13750"/>
          <a:stretch>
            <a:fillRect/>
          </a:stretch>
        </p:blipFill>
        <p:spPr bwMode="auto">
          <a:xfrm>
            <a:off x="214282" y="1214422"/>
            <a:ext cx="4993750" cy="5286412"/>
          </a:xfrm>
          <a:prstGeom prst="rect">
            <a:avLst/>
          </a:prstGeom>
          <a:noFill/>
        </p:spPr>
      </p:pic>
      <p:pic>
        <p:nvPicPr>
          <p:cNvPr id="2051" name="Picture 3" descr="C:\Users\Zam\AppData\Local\Temp\7zOC648ECC6\анкета наставляемого (пример)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lum bright="-10000" contrast="20000"/>
          </a:blip>
          <a:srcRect t="8417" r="4630" b="10101"/>
          <a:stretch>
            <a:fillRect/>
          </a:stretch>
        </p:blipFill>
        <p:spPr bwMode="auto">
          <a:xfrm>
            <a:off x="4357686" y="1214422"/>
            <a:ext cx="4541889" cy="542928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lum bright="-10000" contrast="10000"/>
          </a:blip>
          <a:srcRect l="13834" t="22146" r="13834" b="29528"/>
          <a:stretch>
            <a:fillRect/>
          </a:stretch>
        </p:blipFill>
        <p:spPr bwMode="auto">
          <a:xfrm rot="238288">
            <a:off x="514913" y="2535844"/>
            <a:ext cx="7310116" cy="274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lum contrast="10000"/>
          </a:blip>
          <a:srcRect l="11067" t="22146" r="11067" b="36909"/>
          <a:stretch>
            <a:fillRect/>
          </a:stretch>
        </p:blipFill>
        <p:spPr bwMode="auto">
          <a:xfrm rot="21440161">
            <a:off x="336172" y="3827261"/>
            <a:ext cx="7970146" cy="235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1142984"/>
            <a:ext cx="8858312" cy="5572164"/>
          </a:xfrm>
          <a:prstGeom prst="rect">
            <a:avLst/>
          </a:prstGeom>
          <a:solidFill>
            <a:srgbClr val="480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553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</a:rPr>
              <a:t>САМОАУДИТ  ВСОКО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https://xn--4-0tbi3a.xn--p1ai/uploads/posts/2022-11/1668453279_business_team_huddle_800_w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1429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7669" t="24606" r="23518" b="14764"/>
          <a:stretch>
            <a:fillRect/>
          </a:stretch>
        </p:blipFill>
        <p:spPr bwMode="auto">
          <a:xfrm>
            <a:off x="285720" y="1214422"/>
            <a:ext cx="6351288" cy="44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27669" t="24606" r="22135" b="9843"/>
          <a:stretch>
            <a:fillRect/>
          </a:stretch>
        </p:blipFill>
        <p:spPr bwMode="auto">
          <a:xfrm>
            <a:off x="2357422" y="1857364"/>
            <a:ext cx="6531195" cy="47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 rot="21209733">
            <a:off x="1424989" y="4154355"/>
            <a:ext cx="6589259" cy="156966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Чек – лист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предназначен для проведения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самоаудита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ВСОКО в форме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критериальной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оценки по 4 тематическим блокам: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Проработанность локальных норм ВСОКО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Актуальность концепции ВСОКО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Статус ВСОКО в управлении качеством образования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Организация функционирования ВСОКО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1142984"/>
            <a:ext cx="8858312" cy="5572164"/>
          </a:xfrm>
          <a:prstGeom prst="rect">
            <a:avLst/>
          </a:prstGeom>
          <a:solidFill>
            <a:srgbClr val="480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553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    </a:t>
            </a:r>
            <a:r>
              <a:rPr lang="ru-RU" sz="3100" b="1" dirty="0" smtClean="0">
                <a:solidFill>
                  <a:srgbClr val="800000"/>
                </a:solidFill>
                <a:latin typeface="Arial Black" pitchFamily="34" charset="0"/>
              </a:rPr>
              <a:t>Разработка рискового профиля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l="23518" t="29528" r="23518" b="9843"/>
          <a:stretch>
            <a:fillRect/>
          </a:stretch>
        </p:blipFill>
        <p:spPr bwMode="auto">
          <a:xfrm>
            <a:off x="3143240" y="2928934"/>
            <a:ext cx="5748167" cy="369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l="23518" t="24606" r="23518" b="9843"/>
          <a:stretch>
            <a:fillRect/>
          </a:stretch>
        </p:blipFill>
        <p:spPr bwMode="auto">
          <a:xfrm>
            <a:off x="285720" y="1214422"/>
            <a:ext cx="6105405" cy="42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 rot="20927173">
            <a:off x="236512" y="4759284"/>
            <a:ext cx="8643998" cy="107721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Детализированный рисковый профиль позволяет установить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объективные риски, выявить среди них наиболее актуальные и подходящие для принятия действенных мер по повышению качества образовательных результатов, которые ОО в состоянии реализовать собственными силами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xn--4-0tbi3a.xn--p1ai/uploads/posts/2022-11/1668453279_business_team_huddle_800_wh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92867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1142984"/>
            <a:ext cx="8858312" cy="5572164"/>
          </a:xfrm>
          <a:prstGeom prst="rect">
            <a:avLst/>
          </a:prstGeom>
          <a:solidFill>
            <a:srgbClr val="6400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643966" cy="105553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rgbClr val="800000"/>
                </a:solidFill>
                <a:latin typeface="Arial Black" pitchFamily="34" charset="0"/>
              </a:rPr>
              <a:t>общие</a:t>
            </a:r>
            <a:r>
              <a:rPr lang="ru-RU" sz="2700" b="1" dirty="0" smtClean="0">
                <a:solidFill>
                  <a:srgbClr val="800000"/>
                </a:solidFill>
                <a:latin typeface="Arial Black" pitchFamily="34" charset="0"/>
              </a:rPr>
              <a:t> концептуальные документы</a:t>
            </a:r>
            <a:r>
              <a:rPr lang="ru-RU" sz="27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/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https://xn--4-0tbi3a.xn--p1ai/uploads/posts/2022-11/1668453279_business_team_huddle_800_w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4285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Zam\AppData\Local\Temp\7zOC64DFFC5\соглашение лист 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 contrast="20000"/>
          </a:blip>
          <a:srcRect l="9806" t="3437" r="2451" b="67030"/>
          <a:stretch>
            <a:fillRect/>
          </a:stretch>
        </p:blipFill>
        <p:spPr bwMode="auto">
          <a:xfrm>
            <a:off x="214282" y="1214422"/>
            <a:ext cx="4761760" cy="2286017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2743" b="914"/>
          <a:stretch>
            <a:fillRect/>
          </a:stretch>
        </p:blipFill>
        <p:spPr bwMode="auto">
          <a:xfrm>
            <a:off x="5072066" y="1214422"/>
            <a:ext cx="3895233" cy="51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>
            <a:off x="285720" y="3143248"/>
            <a:ext cx="52673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2960</TotalTime>
  <Words>641</Words>
  <Application>Microsoft Office PowerPoint</Application>
  <PresentationFormat>Экран (4:3)</PresentationFormat>
  <Paragraphs>165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Брянская область  ЗЛЫНКОВСКИЙ РАЙОН     опыт РЕАЛИЗАЦИИ межшкольной системы менторского сопровождения  ПО ТЕМЕ  «ВНЕДРЕНИЕ ВСОКО»        </vt:lpstr>
      <vt:lpstr>       Школы – участницы программы         </vt:lpstr>
      <vt:lpstr>        блок-схема организации менторства         </vt:lpstr>
      <vt:lpstr>        целевые установки программы         </vt:lpstr>
      <vt:lpstr>        SWOT - анализ       </vt:lpstr>
      <vt:lpstr>       пакетная документация        </vt:lpstr>
      <vt:lpstr>      САМОАУДИТ  ВСОКО      </vt:lpstr>
      <vt:lpstr>           Разработка рискового профиля      </vt:lpstr>
      <vt:lpstr>       общие концептуальные документы       </vt:lpstr>
      <vt:lpstr>      результаты реализации цмн      </vt:lpstr>
      <vt:lpstr>       Результаты реализации ЦМН       </vt:lpstr>
      <vt:lpstr>       Результаты реализации ЦМН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 реализации технологической подготовки обучающихся на базе Центра образования «Точка роста»»</dc:title>
  <dc:creator>Zam</dc:creator>
  <cp:lastModifiedBy>Zam</cp:lastModifiedBy>
  <cp:revision>290</cp:revision>
  <dcterms:created xsi:type="dcterms:W3CDTF">2022-04-25T18:40:36Z</dcterms:created>
  <dcterms:modified xsi:type="dcterms:W3CDTF">2023-04-15T19:15:57Z</dcterms:modified>
</cp:coreProperties>
</file>