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9" r:id="rId8"/>
    <p:sldId id="262" r:id="rId9"/>
    <p:sldId id="268" r:id="rId10"/>
    <p:sldId id="267" r:id="rId11"/>
    <p:sldId id="265" r:id="rId12"/>
    <p:sldId id="264" r:id="rId13"/>
    <p:sldId id="271" r:id="rId14"/>
    <p:sldId id="272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o-oksana@yandex.ru" userId="6a883c84e10686aa" providerId="LiveId" clId="{B83B8F47-1D92-4415-845D-021BBFB6D22A}"/>
    <pc:docChg chg="custSel delSld modSld">
      <pc:chgData name="lito-oksana@yandex.ru" userId="6a883c84e10686aa" providerId="LiveId" clId="{B83B8F47-1D92-4415-845D-021BBFB6D22A}" dt="2023-11-27T14:04:34" v="95" actId="1076"/>
      <pc:docMkLst>
        <pc:docMk/>
      </pc:docMkLst>
      <pc:sldChg chg="addSp modSp mod">
        <pc:chgData name="lito-oksana@yandex.ru" userId="6a883c84e10686aa" providerId="LiveId" clId="{B83B8F47-1D92-4415-845D-021BBFB6D22A}" dt="2023-11-26T13:38:27.511" v="5" actId="1076"/>
        <pc:sldMkLst>
          <pc:docMk/>
          <pc:sldMk cId="3601523366" sldId="257"/>
        </pc:sldMkLst>
        <pc:picChg chg="add mod">
          <ac:chgData name="lito-oksana@yandex.ru" userId="6a883c84e10686aa" providerId="LiveId" clId="{B83B8F47-1D92-4415-845D-021BBFB6D22A}" dt="2023-11-26T13:38:27.511" v="5" actId="1076"/>
          <ac:picMkLst>
            <pc:docMk/>
            <pc:sldMk cId="3601523366" sldId="257"/>
            <ac:picMk id="3" creationId="{B7480868-70CA-4717-B5D1-CAEC7016F226}"/>
          </ac:picMkLst>
        </pc:picChg>
      </pc:sldChg>
      <pc:sldChg chg="addSp delSp modSp mod">
        <pc:chgData name="lito-oksana@yandex.ru" userId="6a883c84e10686aa" providerId="LiveId" clId="{B83B8F47-1D92-4415-845D-021BBFB6D22A}" dt="2023-11-27T13:37:07.897" v="32" actId="1076"/>
        <pc:sldMkLst>
          <pc:docMk/>
          <pc:sldMk cId="1102065272" sldId="260"/>
        </pc:sldMkLst>
        <pc:spChg chg="del mod">
          <ac:chgData name="lito-oksana@yandex.ru" userId="6a883c84e10686aa" providerId="LiveId" clId="{B83B8F47-1D92-4415-845D-021BBFB6D22A}" dt="2023-11-27T13:35:17.620" v="18" actId="21"/>
          <ac:spMkLst>
            <pc:docMk/>
            <pc:sldMk cId="1102065272" sldId="260"/>
            <ac:spMk id="5" creationId="{00000000-0000-0000-0000-000000000000}"/>
          </ac:spMkLst>
        </pc:spChg>
        <pc:spChg chg="del">
          <ac:chgData name="lito-oksana@yandex.ru" userId="6a883c84e10686aa" providerId="LiveId" clId="{B83B8F47-1D92-4415-845D-021BBFB6D22A}" dt="2023-11-27T13:35:08.525" v="15" actId="478"/>
          <ac:spMkLst>
            <pc:docMk/>
            <pc:sldMk cId="1102065272" sldId="260"/>
            <ac:spMk id="9" creationId="{00000000-0000-0000-0000-000000000000}"/>
          </ac:spMkLst>
        </pc:spChg>
        <pc:picChg chg="add mod">
          <ac:chgData name="lito-oksana@yandex.ru" userId="6a883c84e10686aa" providerId="LiveId" clId="{B83B8F47-1D92-4415-845D-021BBFB6D22A}" dt="2023-11-27T13:35:32.960" v="23" actId="14100"/>
          <ac:picMkLst>
            <pc:docMk/>
            <pc:sldMk cId="1102065272" sldId="260"/>
            <ac:picMk id="6" creationId="{BE577A81-87BF-45B6-8C1F-B3DD52E044BA}"/>
          </ac:picMkLst>
        </pc:picChg>
        <pc:picChg chg="add mod">
          <ac:chgData name="lito-oksana@yandex.ru" userId="6a883c84e10686aa" providerId="LiveId" clId="{B83B8F47-1D92-4415-845D-021BBFB6D22A}" dt="2023-11-27T13:36:28.414" v="31" actId="14100"/>
          <ac:picMkLst>
            <pc:docMk/>
            <pc:sldMk cId="1102065272" sldId="260"/>
            <ac:picMk id="8" creationId="{86A65A84-78C3-4B13-83E5-133A48C47A97}"/>
          </ac:picMkLst>
        </pc:picChg>
        <pc:picChg chg="mod">
          <ac:chgData name="lito-oksana@yandex.ru" userId="6a883c84e10686aa" providerId="LiveId" clId="{B83B8F47-1D92-4415-845D-021BBFB6D22A}" dt="2023-11-27T13:37:07.897" v="32" actId="1076"/>
          <ac:picMkLst>
            <pc:docMk/>
            <pc:sldMk cId="1102065272" sldId="260"/>
            <ac:picMk id="2050" creationId="{00000000-0000-0000-0000-000000000000}"/>
          </ac:picMkLst>
        </pc:picChg>
        <pc:picChg chg="mod">
          <ac:chgData name="lito-oksana@yandex.ru" userId="6a883c84e10686aa" providerId="LiveId" clId="{B83B8F47-1D92-4415-845D-021BBFB6D22A}" dt="2023-11-26T13:39:05.894" v="6" actId="1076"/>
          <ac:picMkLst>
            <pc:docMk/>
            <pc:sldMk cId="1102065272" sldId="260"/>
            <ac:picMk id="2052" creationId="{00000000-0000-0000-0000-000000000000}"/>
          </ac:picMkLst>
        </pc:picChg>
      </pc:sldChg>
      <pc:sldChg chg="addSp delSp modSp mod">
        <pc:chgData name="lito-oksana@yandex.ru" userId="6a883c84e10686aa" providerId="LiveId" clId="{B83B8F47-1D92-4415-845D-021BBFB6D22A}" dt="2023-11-27T13:38:40.698" v="41" actId="1076"/>
        <pc:sldMkLst>
          <pc:docMk/>
          <pc:sldMk cId="2648223833" sldId="263"/>
        </pc:sldMkLst>
        <pc:spChg chg="del mod">
          <ac:chgData name="lito-oksana@yandex.ru" userId="6a883c84e10686aa" providerId="LiveId" clId="{B83B8F47-1D92-4415-845D-021BBFB6D22A}" dt="2023-11-27T13:37:22.319" v="34" actId="21"/>
          <ac:spMkLst>
            <pc:docMk/>
            <pc:sldMk cId="2648223833" sldId="263"/>
            <ac:spMk id="5" creationId="{00000000-0000-0000-0000-000000000000}"/>
          </ac:spMkLst>
        </pc:spChg>
        <pc:picChg chg="add mod">
          <ac:chgData name="lito-oksana@yandex.ru" userId="6a883c84e10686aa" providerId="LiveId" clId="{B83B8F47-1D92-4415-845D-021BBFB6D22A}" dt="2023-11-27T13:38:40.698" v="41" actId="1076"/>
          <ac:picMkLst>
            <pc:docMk/>
            <pc:sldMk cId="2648223833" sldId="263"/>
            <ac:picMk id="6" creationId="{15AD47A4-E253-4BD4-9146-635B44D51E9B}"/>
          </ac:picMkLst>
        </pc:picChg>
      </pc:sldChg>
      <pc:sldChg chg="addSp delSp modSp mod">
        <pc:chgData name="lito-oksana@yandex.ru" userId="6a883c84e10686aa" providerId="LiveId" clId="{B83B8F47-1D92-4415-845D-021BBFB6D22A}" dt="2023-11-27T13:52:37.720" v="78" actId="14100"/>
        <pc:sldMkLst>
          <pc:docMk/>
          <pc:sldMk cId="717421279" sldId="264"/>
        </pc:sldMkLst>
        <pc:spChg chg="del">
          <ac:chgData name="lito-oksana@yandex.ru" userId="6a883c84e10686aa" providerId="LiveId" clId="{B83B8F47-1D92-4415-845D-021BBFB6D22A}" dt="2023-11-27T13:39:20.469" v="43" actId="21"/>
          <ac:spMkLst>
            <pc:docMk/>
            <pc:sldMk cId="717421279" sldId="264"/>
            <ac:spMk id="6" creationId="{00000000-0000-0000-0000-000000000000}"/>
          </ac:spMkLst>
        </pc:spChg>
        <pc:picChg chg="add mod">
          <ac:chgData name="lito-oksana@yandex.ru" userId="6a883c84e10686aa" providerId="LiveId" clId="{B83B8F47-1D92-4415-845D-021BBFB6D22A}" dt="2023-11-27T13:52:20.229" v="76" actId="1076"/>
          <ac:picMkLst>
            <pc:docMk/>
            <pc:sldMk cId="717421279" sldId="264"/>
            <ac:picMk id="4" creationId="{C1555C2A-5224-45AA-9D96-F7387743CA0C}"/>
          </ac:picMkLst>
        </pc:picChg>
        <pc:picChg chg="add del mod">
          <ac:chgData name="lito-oksana@yandex.ru" userId="6a883c84e10686aa" providerId="LiveId" clId="{B83B8F47-1D92-4415-845D-021BBFB6D22A}" dt="2023-11-27T13:39:39.080" v="48" actId="478"/>
          <ac:picMkLst>
            <pc:docMk/>
            <pc:sldMk cId="717421279" sldId="264"/>
            <ac:picMk id="9" creationId="{67999AC1-32FA-4679-A3C5-2DD8747755E5}"/>
          </ac:picMkLst>
        </pc:picChg>
        <pc:picChg chg="add mod">
          <ac:chgData name="lito-oksana@yandex.ru" userId="6a883c84e10686aa" providerId="LiveId" clId="{B83B8F47-1D92-4415-845D-021BBFB6D22A}" dt="2023-11-27T13:52:37.720" v="78" actId="14100"/>
          <ac:picMkLst>
            <pc:docMk/>
            <pc:sldMk cId="717421279" sldId="264"/>
            <ac:picMk id="11" creationId="{2CC578A7-429C-48EC-9B85-B644BA4C521D}"/>
          </ac:picMkLst>
        </pc:picChg>
        <pc:picChg chg="add del mod">
          <ac:chgData name="lito-oksana@yandex.ru" userId="6a883c84e10686aa" providerId="LiveId" clId="{B83B8F47-1D92-4415-845D-021BBFB6D22A}" dt="2023-11-27T13:39:53.925" v="53" actId="478"/>
          <ac:picMkLst>
            <pc:docMk/>
            <pc:sldMk cId="717421279" sldId="264"/>
            <ac:picMk id="13" creationId="{C98691A0-B266-4339-AC42-12CA361F6D2A}"/>
          </ac:picMkLst>
        </pc:picChg>
        <pc:picChg chg="add mod">
          <ac:chgData name="lito-oksana@yandex.ru" userId="6a883c84e10686aa" providerId="LiveId" clId="{B83B8F47-1D92-4415-845D-021BBFB6D22A}" dt="2023-11-27T13:41:26.957" v="66" actId="14100"/>
          <ac:picMkLst>
            <pc:docMk/>
            <pc:sldMk cId="717421279" sldId="264"/>
            <ac:picMk id="15" creationId="{6D85E629-D1C8-4EBF-9DEB-1CD1AAA83530}"/>
          </ac:picMkLst>
        </pc:picChg>
        <pc:picChg chg="mod">
          <ac:chgData name="lito-oksana@yandex.ru" userId="6a883c84e10686aa" providerId="LiveId" clId="{B83B8F47-1D92-4415-845D-021BBFB6D22A}" dt="2023-11-27T13:52:11.319" v="73" actId="1076"/>
          <ac:picMkLst>
            <pc:docMk/>
            <pc:sldMk cId="717421279" sldId="264"/>
            <ac:picMk id="9218" creationId="{00000000-0000-0000-0000-000000000000}"/>
          </ac:picMkLst>
        </pc:picChg>
        <pc:picChg chg="mod">
          <ac:chgData name="lito-oksana@yandex.ru" userId="6a883c84e10686aa" providerId="LiveId" clId="{B83B8F47-1D92-4415-845D-021BBFB6D22A}" dt="2023-11-27T13:52:13.963" v="74" actId="1076"/>
          <ac:picMkLst>
            <pc:docMk/>
            <pc:sldMk cId="717421279" sldId="264"/>
            <ac:picMk id="9219" creationId="{00000000-0000-0000-0000-000000000000}"/>
          </ac:picMkLst>
        </pc:picChg>
        <pc:picChg chg="mod">
          <ac:chgData name="lito-oksana@yandex.ru" userId="6a883c84e10686aa" providerId="LiveId" clId="{B83B8F47-1D92-4415-845D-021BBFB6D22A}" dt="2023-11-27T13:52:17.863" v="75" actId="1076"/>
          <ac:picMkLst>
            <pc:docMk/>
            <pc:sldMk cId="717421279" sldId="264"/>
            <ac:picMk id="9221" creationId="{00000000-0000-0000-0000-000000000000}"/>
          </ac:picMkLst>
        </pc:picChg>
      </pc:sldChg>
      <pc:sldChg chg="del">
        <pc:chgData name="lito-oksana@yandex.ru" userId="6a883c84e10686aa" providerId="LiveId" clId="{B83B8F47-1D92-4415-845D-021BBFB6D22A}" dt="2023-11-27T13:38:59.291" v="42" actId="2696"/>
        <pc:sldMkLst>
          <pc:docMk/>
          <pc:sldMk cId="3323393503" sldId="270"/>
        </pc:sldMkLst>
      </pc:sldChg>
      <pc:sldChg chg="modSp">
        <pc:chgData name="lito-oksana@yandex.ru" userId="6a883c84e10686aa" providerId="LiveId" clId="{B83B8F47-1D92-4415-845D-021BBFB6D22A}" dt="2023-11-26T13:49:16.591" v="7" actId="14100"/>
        <pc:sldMkLst>
          <pc:docMk/>
          <pc:sldMk cId="93456683" sldId="271"/>
        </pc:sldMkLst>
        <pc:picChg chg="mod">
          <ac:chgData name="lito-oksana@yandex.ru" userId="6a883c84e10686aa" providerId="LiveId" clId="{B83B8F47-1D92-4415-845D-021BBFB6D22A}" dt="2023-11-26T13:49:16.591" v="7" actId="14100"/>
          <ac:picMkLst>
            <pc:docMk/>
            <pc:sldMk cId="93456683" sldId="271"/>
            <ac:picMk id="10242" creationId="{00000000-0000-0000-0000-000000000000}"/>
          </ac:picMkLst>
        </pc:picChg>
      </pc:sldChg>
      <pc:sldChg chg="addSp delSp modSp mod">
        <pc:chgData name="lito-oksana@yandex.ru" userId="6a883c84e10686aa" providerId="LiveId" clId="{B83B8F47-1D92-4415-845D-021BBFB6D22A}" dt="2023-11-27T14:01:24.785" v="86"/>
        <pc:sldMkLst>
          <pc:docMk/>
          <pc:sldMk cId="1172070243" sldId="274"/>
        </pc:sldMkLst>
        <pc:spChg chg="del">
          <ac:chgData name="lito-oksana@yandex.ru" userId="6a883c84e10686aa" providerId="LiveId" clId="{B83B8F47-1D92-4415-845D-021BBFB6D22A}" dt="2023-11-27T14:00:56.836" v="79" actId="478"/>
          <ac:spMkLst>
            <pc:docMk/>
            <pc:sldMk cId="1172070243" sldId="274"/>
            <ac:spMk id="7" creationId="{00000000-0000-0000-0000-000000000000}"/>
          </ac:spMkLst>
        </pc:spChg>
        <pc:graphicFrameChg chg="add mod">
          <ac:chgData name="lito-oksana@yandex.ru" userId="6a883c84e10686aa" providerId="LiveId" clId="{B83B8F47-1D92-4415-845D-021BBFB6D22A}" dt="2023-11-27T14:01:24.785" v="86"/>
          <ac:graphicFrameMkLst>
            <pc:docMk/>
            <pc:sldMk cId="1172070243" sldId="274"/>
            <ac:graphicFrameMk id="8" creationId="{CD258987-E1C7-4532-BE1A-728C8EA9B7DB}"/>
          </ac:graphicFrameMkLst>
        </pc:graphicFrameChg>
      </pc:sldChg>
      <pc:sldChg chg="addSp delSp modSp mod">
        <pc:chgData name="lito-oksana@yandex.ru" userId="6a883c84e10686aa" providerId="LiveId" clId="{B83B8F47-1D92-4415-845D-021BBFB6D22A}" dt="2023-11-27T14:04:34" v="95" actId="1076"/>
        <pc:sldMkLst>
          <pc:docMk/>
          <pc:sldMk cId="2845808096" sldId="275"/>
        </pc:sldMkLst>
        <pc:spChg chg="del mod">
          <ac:chgData name="lito-oksana@yandex.ru" userId="6a883c84e10686aa" providerId="LiveId" clId="{B83B8F47-1D92-4415-845D-021BBFB6D22A}" dt="2023-11-27T14:04:04.430" v="88" actId="21"/>
          <ac:spMkLst>
            <pc:docMk/>
            <pc:sldMk cId="2845808096" sldId="275"/>
            <ac:spMk id="6" creationId="{00000000-0000-0000-0000-000000000000}"/>
          </ac:spMkLst>
        </pc:spChg>
        <pc:picChg chg="add mod">
          <ac:chgData name="lito-oksana@yandex.ru" userId="6a883c84e10686aa" providerId="LiveId" clId="{B83B8F47-1D92-4415-845D-021BBFB6D22A}" dt="2023-11-27T14:04:34" v="95" actId="1076"/>
          <ac:picMkLst>
            <pc:docMk/>
            <pc:sldMk cId="2845808096" sldId="275"/>
            <ac:picMk id="3" creationId="{B3ABBC61-C12B-4C00-8CA2-153D168890E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Мониторинг и оценка влияния мероприятий</a:t>
            </a:r>
          </a:p>
        </c:rich>
      </c:tx>
      <c:layout>
        <c:manualLayout>
          <c:xMode val="edge"/>
          <c:yMode val="edge"/>
          <c:x val="0.12374752564682846"/>
          <c:y val="2.76771664751493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54476523767863E-2"/>
          <c:y val="0.16702380952380952"/>
          <c:w val="0.92960848643919514"/>
          <c:h val="0.71716972878390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Педагоги МБОУ Летошницкой СОШ</c:v>
                </c:pt>
                <c:pt idx="1">
                  <c:v>Педагоги МБОУ  Жуковской СОШ</c:v>
                </c:pt>
                <c:pt idx="2">
                  <c:v>Педагоги МБОУ Летошницкой СОШ</c:v>
                </c:pt>
                <c:pt idx="3">
                  <c:v>Педагоги МБОУ Жуковской СОШ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43-40AB-BB5D-7D874B4D2A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Педагоги МБОУ Летошницкой СОШ</c:v>
                </c:pt>
                <c:pt idx="1">
                  <c:v>Педагоги МБОУ  Жуковской СОШ</c:v>
                </c:pt>
                <c:pt idx="2">
                  <c:v>Педагоги МБОУ Летошницкой СОШ</c:v>
                </c:pt>
                <c:pt idx="3">
                  <c:v>Педагоги МБОУ Жуковской СОШ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43-40AB-BB5D-7D874B4D2A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Педагоги МБОУ Летошницкой СОШ</c:v>
                </c:pt>
                <c:pt idx="1">
                  <c:v>Педагоги МБОУ  Жуковской СОШ</c:v>
                </c:pt>
                <c:pt idx="2">
                  <c:v>Педагоги МБОУ Летошницкой СОШ</c:v>
                </c:pt>
                <c:pt idx="3">
                  <c:v>Педагоги МБОУ Жуковской СОШ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43-40AB-BB5D-7D874B4D2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446080"/>
        <c:axId val="189568640"/>
      </c:barChart>
      <c:catAx>
        <c:axId val="1504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68640"/>
        <c:crosses val="autoZero"/>
        <c:auto val="1"/>
        <c:lblAlgn val="ctr"/>
        <c:lblOffset val="100"/>
        <c:noMultiLvlLbl val="0"/>
      </c:catAx>
      <c:valAx>
        <c:axId val="1895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9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2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4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6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1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2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1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01.12.2023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3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konstruktor-rabochih-program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0608" y="188640"/>
            <a:ext cx="802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Жуковская средняя общеобразовательная школа № 1 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имени Героя Советского Союза Бориса Васильевича Белявского</a:t>
            </a:r>
          </a:p>
          <a:p>
            <a:pPr>
              <a:defRPr/>
            </a:pPr>
            <a:r>
              <a:rPr lang="ru-RU" b="1" kern="0" dirty="0">
                <a:solidFill>
                  <a:sysClr val="windowText" lastClr="000000"/>
                </a:solidFill>
              </a:rPr>
              <a:t> 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9120"/>
            <a:ext cx="8351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Bookman Old Style" pitchFamily="18" charset="0"/>
              </a:rPr>
              <a:t>«</a:t>
            </a: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Взаимодействия образовательных организаций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в рамках реализации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Целевой модели наставничества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по форме </a:t>
            </a:r>
            <a:r>
              <a:rPr lang="ru-RU" sz="2400" b="1" i="1" dirty="0" err="1">
                <a:latin typeface="Times New Roman"/>
                <a:ea typeface="Times New Roman"/>
                <a:cs typeface="Times New Roman"/>
              </a:rPr>
              <a:t>менторства</a:t>
            </a:r>
            <a:r>
              <a:rPr lang="ru-RU" sz="2400" b="1" i="1" dirty="0">
                <a:latin typeface="Bookman Old Style" pitchFamily="18" charset="0"/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4" y="1540242"/>
            <a:ext cx="3788548" cy="284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980728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sz="1400" kern="0" dirty="0" err="1">
                <a:solidFill>
                  <a:prstClr val="white"/>
                </a:solidFill>
                <a:latin typeface="Bookman Old Style" pitchFamily="18" charset="0"/>
              </a:rPr>
              <a:t>Летошницкая</a:t>
            </a: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 средняя общеобразовательная школа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556792"/>
            <a:ext cx="417595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школы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480868-70CA-4717-B5D1-CAEC7016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10" y="1436197"/>
            <a:ext cx="4499992" cy="30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73" y="134076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Участие в работе муниципальной инновационной площадки «Система наставничества в образовательном учреждении: эффективные инструменты и технологии»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3" y="2420888"/>
            <a:ext cx="2521478" cy="18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41258"/>
            <a:ext cx="2592288" cy="18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30278"/>
            <a:ext cx="2579768" cy="188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94599"/>
            <a:ext cx="3008851" cy="22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73" y="4398205"/>
            <a:ext cx="3046957" cy="228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Методический семинар «Специфика содержания и особенностей ФГОС нового поколения»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0" r="16706"/>
          <a:stretch/>
        </p:blipFill>
        <p:spPr bwMode="auto">
          <a:xfrm>
            <a:off x="462002" y="2276872"/>
            <a:ext cx="355451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8806"/>
          <a:stretch/>
        </p:blipFill>
        <p:spPr bwMode="auto">
          <a:xfrm>
            <a:off x="4358521" y="2564904"/>
            <a:ext cx="383545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376" y="5517232"/>
            <a:ext cx="814107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Повышение уровня методической грамотности педагогических коллектив 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44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39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Посещение уроков администрацией школ 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" y="2147544"/>
            <a:ext cx="18362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13" y="1743441"/>
            <a:ext cx="25664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/>
          <a:stretch/>
        </p:blipFill>
        <p:spPr bwMode="auto">
          <a:xfrm>
            <a:off x="2021122" y="3687657"/>
            <a:ext cx="2540621" cy="20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456" y="5733256"/>
            <a:ext cx="8712967" cy="10277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качества состояния учебно-воспитательного процесса; выявление уровня организационно-управленческого, методического, кадрового, материально-технического, информационного обеспечения введения и реализации ФГОС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1555C2A-5224-45AA-9D96-F7387743C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9" y="1758128"/>
            <a:ext cx="2559949" cy="19148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C578A7-429C-48EC-9B85-B644BA4C5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52" y="3672969"/>
            <a:ext cx="2559949" cy="20356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D85E629-D1C8-4EBF-9DEB-1CD1AAA835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82" y="3127649"/>
            <a:ext cx="1926480" cy="15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2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Проведение совместного педагогического совещания по теме «Специфика содержания и особенностей ФГОС нового поколения» 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9604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2958"/>
            <a:ext cx="4173730" cy="31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456" y="5733256"/>
            <a:ext cx="8712967" cy="10277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качества состояния учебно-воспитательного процесса; выявление уровня организационно-управленческого, методического, кадрового, материально-технического, информационного обеспечения введения и реализации ФГОС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5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Проведение заключительной </a:t>
            </a:r>
            <a:r>
              <a:rPr lang="ru-RU" sz="2500" dirty="0" smtClean="0">
                <a:solidFill>
                  <a:schemeClr val="tx1"/>
                </a:solidFill>
                <a:latin typeface="Times New Roman"/>
                <a:ea typeface="Calibri"/>
              </a:rPr>
              <a:t>встречи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71450"/>
            <a:ext cx="2964390" cy="249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5" y="2063300"/>
            <a:ext cx="1884471" cy="251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6" y="4610484"/>
            <a:ext cx="473968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2924944"/>
            <a:ext cx="324036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реализации Дорожной карты  взаимодействия образовательных организаций МБОУ Жуковской СОШ № 1им.Б.В.Белявского и МБОУ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Летошницкой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СОШ  в рамках реализации  Целевой модели наставничества  по форме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менторства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372468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Завершение наставничества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/>
                <a:ea typeface="Calibri"/>
              </a:rPr>
              <a:t>Отчет по реализации  Дорожной карты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0660" y="2564904"/>
            <a:ext cx="3923928" cy="3091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1.Проведение мониторинга личной удовлетворенности участием в направлении наставничества.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2.Проведение мониторинга качества реализации плана работы (дорожной карты) наставничества.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3.Мониторинг и оценка влияния мероприятий (дорожной карты) на всех участников.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CD258987-E1C7-4532-BE1A-728C8EA9B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327899"/>
              </p:ext>
            </p:extLst>
          </p:nvPr>
        </p:nvGraphicFramePr>
        <p:xfrm>
          <a:off x="530926" y="2564903"/>
          <a:ext cx="4118248" cy="309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07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Завершение наставничества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4969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/>
                <a:ea typeface="Calibri"/>
              </a:rPr>
              <a:t>Мотивация и поощрения наставников и наставляемых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270030"/>
            <a:ext cx="3744416" cy="3326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1.Издание приказа о поощрении участников наставнической деятельности.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Вручение Благодарственных писем партнерам.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3.Издание приказа «О проведении итогового мероприятия в рамках реализации целевой модели наставничества по форме </a:t>
            </a:r>
            <a:r>
              <a:rPr lang="ru-RU" dirty="0" err="1">
                <a:latin typeface="Times New Roman"/>
                <a:ea typeface="Calibri"/>
              </a:rPr>
              <a:t>менторства</a:t>
            </a:r>
            <a:r>
              <a:rPr lang="ru-RU" dirty="0">
                <a:latin typeface="Times New Roman"/>
                <a:ea typeface="Calibri"/>
              </a:rPr>
              <a:t> на 2022-2023 уч. г.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419" r="6714" b="6141"/>
          <a:stretch/>
        </p:blipFill>
        <p:spPr bwMode="auto">
          <a:xfrm>
            <a:off x="2699792" y="2060848"/>
            <a:ext cx="2421578" cy="199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5" b="13551"/>
          <a:stretch/>
        </p:blipFill>
        <p:spPr bwMode="auto">
          <a:xfrm>
            <a:off x="2701698" y="4150201"/>
            <a:ext cx="2419672" cy="21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ABBC61-C12B-4C00-8CA2-153D16889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" y="2486924"/>
            <a:ext cx="2488262" cy="33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100% рабочих программ созданы на платформе </a:t>
            </a:r>
            <a:r>
              <a:rPr lang="de-DE" sz="4000" dirty="0">
                <a:latin typeface="Times New Roman" pitchFamily="18" charset="0"/>
                <a:cs typeface="Times New Roman" pitchFamily="18" charset="0"/>
                <a:hlinkClick r:id="rId2"/>
              </a:rPr>
              <a:t>https://edsoo.ru/konstruktor-rabochih-programm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Разработаны и утверждены ООП.</a:t>
            </a: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100% педагогических работников прошли курсы повышения квалификации по теме «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Реализация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требований обновленных ФГОС НОО, ФГОС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ООО и ФГОС СОО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в работе 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учителя».</a:t>
            </a: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.Обобщение опыта АУП школ на муниципальном уровне по теме «Специфика 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содержания и особенностей ФГОС нового поколения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pPr marL="109728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Коллективы школ – большая дружная команда!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4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Подведение итогов</a:t>
            </a:r>
            <a:endParaRPr lang="ru-RU" sz="20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0608" y="188640"/>
            <a:ext cx="802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Жуковская средняя общеобразовательная школа № 1  </a:t>
            </a:r>
          </a:p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имени Героя Советского Союза Бориса Васильевича Белявского</a:t>
            </a:r>
          </a:p>
          <a:p>
            <a:pPr>
              <a:defRPr/>
            </a:pPr>
            <a:r>
              <a:rPr lang="ru-RU" b="1" kern="0" dirty="0">
                <a:solidFill>
                  <a:sysClr val="windowText" lastClr="000000"/>
                </a:solidFill>
              </a:rPr>
              <a:t> 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9120"/>
            <a:ext cx="8351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Bookman Old Style" pitchFamily="18" charset="0"/>
              </a:rPr>
              <a:t>«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Взаимодействия образовательных организаций 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рамках реализации 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Целевой модели наставничества 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 форме </a:t>
            </a:r>
            <a:r>
              <a:rPr lang="ru-RU" sz="2400" b="1" i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менторства</a:t>
            </a:r>
            <a:r>
              <a:rPr lang="ru-RU" sz="2400" b="1" i="1" dirty="0">
                <a:solidFill>
                  <a:prstClr val="black"/>
                </a:solidFill>
                <a:latin typeface="Bookman Old Style" pitchFamily="18" charset="0"/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4" y="1540242"/>
            <a:ext cx="3788548" cy="284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980728"/>
            <a:ext cx="63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Муниципальное бюджетное образовательное учреждение </a:t>
            </a:r>
          </a:p>
          <a:p>
            <a:pPr algn="ctr">
              <a:defRPr/>
            </a:pPr>
            <a:r>
              <a:rPr lang="ru-RU" sz="1400" kern="0" dirty="0" err="1">
                <a:solidFill>
                  <a:prstClr val="white"/>
                </a:solidFill>
                <a:latin typeface="Bookman Old Style" pitchFamily="18" charset="0"/>
              </a:rPr>
              <a:t>Летошницкая</a:t>
            </a:r>
            <a:r>
              <a:rPr lang="ru-RU" sz="1400" kern="0" dirty="0">
                <a:solidFill>
                  <a:prstClr val="white"/>
                </a:solidFill>
                <a:latin typeface="Bookman Old Style" pitchFamily="18" charset="0"/>
              </a:rPr>
              <a:t> средняя общеобразовательная школа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556792"/>
            <a:ext cx="417595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ФОТО школы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480868-70CA-4717-B5D1-CAEC7016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10" y="1436197"/>
            <a:ext cx="4499992" cy="30729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48064" y="6194957"/>
            <a:ext cx="3744416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4348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3251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Calibri"/>
              </a:rPr>
              <a:t>Изучение и систематизация имеющихся материалов по проблеме наставничества</a:t>
            </a:r>
          </a:p>
          <a:p>
            <a:r>
              <a:rPr lang="ru-RU" dirty="0">
                <a:latin typeface="Times New Roman"/>
                <a:ea typeface="Calibri"/>
              </a:rPr>
              <a:t>Подготовка нормативной базы реализации целевой модели наставничества</a:t>
            </a:r>
          </a:p>
          <a:p>
            <a:r>
              <a:rPr lang="ru-RU" dirty="0">
                <a:latin typeface="Times New Roman"/>
                <a:ea typeface="Calibri"/>
              </a:rPr>
              <a:t>Выбор форм и программ наставничества, исходя из потребностей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620688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Подготовка условий для запуска программы наставничества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3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066800"/>
          </a:xfrm>
        </p:spPr>
        <p:txBody>
          <a:bodyPr>
            <a:normAutofit fontScale="90000"/>
          </a:bodyPr>
          <a:lstStyle/>
          <a:p>
            <a:pPr marL="365760" lvl="0" indent="-256032" algn="ctr">
              <a:spcBef>
                <a:spcPts val="3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	Изучение и систематизация имеющихся материалов 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 проблеме наставничества</a:t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11648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Подготовка условий для запуска программы наставничества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7" t="8872" r="25787" b="5021"/>
          <a:stretch/>
        </p:blipFill>
        <p:spPr bwMode="auto">
          <a:xfrm>
            <a:off x="611560" y="1988840"/>
            <a:ext cx="1875453" cy="2671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t="8611" r="25181" b="4863"/>
          <a:stretch/>
        </p:blipFill>
        <p:spPr bwMode="auto">
          <a:xfrm>
            <a:off x="4664963" y="2492896"/>
            <a:ext cx="1995269" cy="277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3" t="9043" r="25120" b="3766"/>
          <a:stretch/>
        </p:blipFill>
        <p:spPr bwMode="auto">
          <a:xfrm>
            <a:off x="2624810" y="2321510"/>
            <a:ext cx="1845215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4" t="7344" r="28482" b="12922"/>
          <a:stretch/>
        </p:blipFill>
        <p:spPr bwMode="auto">
          <a:xfrm>
            <a:off x="6804248" y="2717675"/>
            <a:ext cx="1944216" cy="2903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lvl="0" indent="-256032" algn="ctr">
              <a:spcBef>
                <a:spcPts val="300"/>
              </a:spcBef>
            </a:pP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Подготовка нормативной базы реализации целевой модели наставничества</a:t>
            </a:r>
            <a:endParaRPr lang="ru-RU" sz="25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Подготовка условий для запуска программы наставничества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20229" r="50504" b="56641"/>
          <a:stretch/>
        </p:blipFill>
        <p:spPr bwMode="auto">
          <a:xfrm>
            <a:off x="539552" y="2098566"/>
            <a:ext cx="3600400" cy="1773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16325" r="34988" b="39004"/>
          <a:stretch/>
        </p:blipFill>
        <p:spPr bwMode="auto">
          <a:xfrm>
            <a:off x="611560" y="3912855"/>
            <a:ext cx="3528392" cy="2973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577A81-87BF-45B6-8C1F-B3DD52E04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44912"/>
            <a:ext cx="3693390" cy="1867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A65A84-78C3-4B13-83E5-133A48C47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4720"/>
            <a:ext cx="3693390" cy="29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6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66800"/>
          </a:xfrm>
        </p:spPr>
        <p:txBody>
          <a:bodyPr>
            <a:normAutofit/>
          </a:bodyPr>
          <a:lstStyle/>
          <a:p>
            <a:pPr marL="365760" lvl="0" indent="-256032" algn="ctr">
              <a:spcBef>
                <a:spcPts val="300"/>
              </a:spcBef>
            </a:pP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Выбор форм и программ наставничества, </a:t>
            </a:r>
            <a:b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исходя из потребностей</a:t>
            </a:r>
            <a:endParaRPr lang="ru-RU" sz="25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Подготовка условий для запуска программы наставничества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864096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Административное совещание по вопросам реализации Целевой модели наставничества по теме «Специфика содержания и особенностей ФГОС нового поколения»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97918"/>
            <a:ext cx="4392488" cy="32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8" y="3356992"/>
            <a:ext cx="304554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Определение траектории реализации Целевой модели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149080"/>
            <a:ext cx="304554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Организация работы по созданию  базы наставников и наставляемых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229200"/>
            <a:ext cx="304554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Обсуждение вопросов обучения наставников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3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3168352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анкетирования среди педагогов, администрации, желающих принять участие в программе наставничества.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Сбор согласий на обработку персональных данных от участников направления наставничества.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Сбор дополнительной информации о запросах наставляемых.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11648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Формирование </a:t>
            </a:r>
            <a:r>
              <a:rPr lang="ru-RU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школьных команд</a:t>
            </a:r>
            <a:endParaRPr lang="ru-RU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AD47A4-E253-4BD4-9146-635B44D51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47724"/>
            <a:ext cx="3384376" cy="242378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7724"/>
            <a:ext cx="3639238" cy="24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>
                <a:latin typeface="Times New Roman"/>
                <a:ea typeface="Calibri"/>
              </a:rPr>
              <a:t>Проведение встречи-планирования рабочего процесса в рамках программы наставничества</a:t>
            </a:r>
            <a:endParaRPr lang="ru-RU" sz="25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2" y="2159987"/>
            <a:ext cx="4585596" cy="34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2215457"/>
            <a:ext cx="3784463" cy="2074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Дорожная карта  взаимодействия образовательных организаций МБОУ Жуковской СОШ № 1им.Б.В.Белявского и МБОУ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Летошницкой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СОШ  в рамках реализации  Целевой модели наставничества  по форме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менторства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 2023 году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1" t="15946" r="20389" b="9763"/>
          <a:stretch/>
        </p:blipFill>
        <p:spPr bwMode="auto">
          <a:xfrm>
            <a:off x="5291220" y="4344962"/>
            <a:ext cx="3498149" cy="251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2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Проведение первой (организационной) встречи </a:t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046056" cy="303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2" y="2752378"/>
            <a:ext cx="418313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5949280"/>
            <a:ext cx="65527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Определение траектории реализации Целевой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96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Проведение второй (пробной) встречи </a:t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774" y="476672"/>
            <a:ext cx="4968552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Организация работы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888432" cy="29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093296"/>
            <a:ext cx="69127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Сформированные </a:t>
            </a:r>
            <a:r>
              <a:rPr lang="ru-RU" dirty="0" smtClean="0">
                <a:latin typeface="Times New Roman"/>
                <a:ea typeface="Calibri"/>
              </a:rPr>
              <a:t>школьные команды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35" y="2564904"/>
            <a:ext cx="4472053" cy="33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42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586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Презентация PowerPoint</vt:lpstr>
      <vt:lpstr> Изучение и систематизация имеющихся материалов  по проблеме наставничества </vt:lpstr>
      <vt:lpstr>Подготовка нормативной базы реализации целевой модели наставничества</vt:lpstr>
      <vt:lpstr>Выбор форм и программ наставничества,  исходя из потребностей</vt:lpstr>
      <vt:lpstr>Презентация PowerPoint</vt:lpstr>
      <vt:lpstr>Проведение встречи-планирования рабочего процесса в рамках программы наставничества</vt:lpstr>
      <vt:lpstr>Проведение первой (организационной) встречи   </vt:lpstr>
      <vt:lpstr>Проведение второй (пробной) встречи   </vt:lpstr>
      <vt:lpstr>Участие в работе муниципальной инновационной площадки «Система наставничества в образовательном учреждении: эффективные инструменты и технологии»</vt:lpstr>
      <vt:lpstr>Методический семинар «Специфика содержания и особенностей ФГОС нового поколения»</vt:lpstr>
      <vt:lpstr>Посещение уроков администрацией школ </vt:lpstr>
      <vt:lpstr>Проведение совместного педагогического совещания по теме «Специфика содержания и особенностей ФГОС нового поколения» </vt:lpstr>
      <vt:lpstr>Проведение заключительной встречи</vt:lpstr>
      <vt:lpstr>Отчет по реализации  Дорожной карты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22</cp:revision>
  <dcterms:created xsi:type="dcterms:W3CDTF">2023-11-26T11:10:44Z</dcterms:created>
  <dcterms:modified xsi:type="dcterms:W3CDTF">2023-12-01T02:33:49Z</dcterms:modified>
</cp:coreProperties>
</file>