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B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3C3C8E-23C2-4805-B7B6-994DBD908DF7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E228E7C-8393-4162-945C-5CB440E8A2B2}">
      <dgm:prSet phldrT="[Текст]" custT="1"/>
      <dgm:spPr/>
      <dgm:t>
        <a:bodyPr/>
        <a:lstStyle/>
        <a:p>
          <a:pPr algn="ctr"/>
          <a:r>
            <a:rPr lang="ru-RU" sz="3600" dirty="0" smtClean="0">
              <a:solidFill>
                <a:schemeClr val="tx1"/>
              </a:solidFill>
            </a:rPr>
            <a:t>Выявлен риск:</a:t>
          </a:r>
          <a:endParaRPr lang="ru-RU" sz="3600" dirty="0">
            <a:solidFill>
              <a:schemeClr val="tx1"/>
            </a:solidFill>
          </a:endParaRPr>
        </a:p>
      </dgm:t>
    </dgm:pt>
    <dgm:pt modelId="{C751D3C7-E55F-485E-98A1-A136B779240A}" type="parTrans" cxnId="{DF72855A-D1F5-4C93-9FFF-D8BF9830B90F}">
      <dgm:prSet/>
      <dgm:spPr/>
      <dgm:t>
        <a:bodyPr/>
        <a:lstStyle/>
        <a:p>
          <a:endParaRPr lang="ru-RU"/>
        </a:p>
      </dgm:t>
    </dgm:pt>
    <dgm:pt modelId="{855AE329-527D-4BAB-A393-89B8F2955CBF}" type="sibTrans" cxnId="{DF72855A-D1F5-4C93-9FFF-D8BF9830B90F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8F34DBD6-DBAD-4761-9471-2EDC9139D72C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Недостаточная предметная и методическая компетентность педагогических работников</a:t>
          </a:r>
          <a:endParaRPr lang="ru-RU" dirty="0">
            <a:solidFill>
              <a:schemeClr val="tx1"/>
            </a:solidFill>
          </a:endParaRPr>
        </a:p>
      </dgm:t>
    </dgm:pt>
    <dgm:pt modelId="{F136F145-3E30-488D-A7A8-30D0767D83F8}" type="parTrans" cxnId="{3842FC2E-9535-47AC-BC10-5F435B2EBE49}">
      <dgm:prSet/>
      <dgm:spPr/>
      <dgm:t>
        <a:bodyPr/>
        <a:lstStyle/>
        <a:p>
          <a:endParaRPr lang="ru-RU"/>
        </a:p>
      </dgm:t>
    </dgm:pt>
    <dgm:pt modelId="{14472024-4632-4401-AF4F-759A61A08A6F}" type="sibTrans" cxnId="{3842FC2E-9535-47AC-BC10-5F435B2EBE49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1A003B38-1104-4BAE-B4ED-03913D3DACD1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Отсутствие необходимого объема профессиональных знаний в области работы с детьми с рисками учебной </a:t>
          </a:r>
          <a:r>
            <a:rPr lang="ru-RU" dirty="0" err="1" smtClean="0">
              <a:solidFill>
                <a:schemeClr val="tx1"/>
              </a:solidFill>
            </a:rPr>
            <a:t>неуспешности</a:t>
          </a:r>
          <a:r>
            <a:rPr lang="ru-RU" dirty="0" smtClean="0">
              <a:solidFill>
                <a:schemeClr val="tx1"/>
              </a:solidFill>
            </a:rPr>
            <a:t>, в том числе с обучающимися с ОВЗ</a:t>
          </a:r>
          <a:endParaRPr lang="ru-RU" dirty="0">
            <a:solidFill>
              <a:schemeClr val="tx1"/>
            </a:solidFill>
          </a:endParaRPr>
        </a:p>
      </dgm:t>
    </dgm:pt>
    <dgm:pt modelId="{4F109732-3F35-4952-B0EA-1FC792B9FC12}" type="parTrans" cxnId="{7D441775-7A7D-4E2C-A4B9-EE90B0F5E9B2}">
      <dgm:prSet/>
      <dgm:spPr/>
      <dgm:t>
        <a:bodyPr/>
        <a:lstStyle/>
        <a:p>
          <a:endParaRPr lang="ru-RU"/>
        </a:p>
      </dgm:t>
    </dgm:pt>
    <dgm:pt modelId="{67ADB4B1-8DDA-4CAF-96E4-F232B8D026CB}" type="sibTrans" cxnId="{7D441775-7A7D-4E2C-A4B9-EE90B0F5E9B2}">
      <dgm:prSet/>
      <dgm:spPr/>
      <dgm:t>
        <a:bodyPr/>
        <a:lstStyle/>
        <a:p>
          <a:endParaRPr lang="ru-RU"/>
        </a:p>
      </dgm:t>
    </dgm:pt>
    <dgm:pt modelId="{E1C8E3CD-3731-43CB-B6A3-10EEF2760D9A}" type="pres">
      <dgm:prSet presAssocID="{933C3C8E-23C2-4805-B7B6-994DBD908DF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45E569-3F40-440C-A207-1BD63618AA78}" type="pres">
      <dgm:prSet presAssocID="{933C3C8E-23C2-4805-B7B6-994DBD908DF7}" presName="dummyMaxCanvas" presStyleCnt="0">
        <dgm:presLayoutVars/>
      </dgm:prSet>
      <dgm:spPr/>
    </dgm:pt>
    <dgm:pt modelId="{5A498B87-B6A9-45CA-8DC1-92F4820A7A0C}" type="pres">
      <dgm:prSet presAssocID="{933C3C8E-23C2-4805-B7B6-994DBD908DF7}" presName="ThreeNodes_1" presStyleLbl="node1" presStyleIdx="0" presStyleCnt="3" custScaleY="74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1CCAA-60A5-4DEC-B56B-F39724E8F76F}" type="pres">
      <dgm:prSet presAssocID="{933C3C8E-23C2-4805-B7B6-994DBD908DF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20512-85A6-4B06-99E1-011B2EF87628}" type="pres">
      <dgm:prSet presAssocID="{933C3C8E-23C2-4805-B7B6-994DBD908DF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5943B-440B-4E80-AFCF-472996D56259}" type="pres">
      <dgm:prSet presAssocID="{933C3C8E-23C2-4805-B7B6-994DBD908DF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6E825-DEAE-4A4C-822A-418A4AB96FD5}" type="pres">
      <dgm:prSet presAssocID="{933C3C8E-23C2-4805-B7B6-994DBD908DF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ADA71-5DA1-42CC-B506-0D5240133AE8}" type="pres">
      <dgm:prSet presAssocID="{933C3C8E-23C2-4805-B7B6-994DBD908DF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DDF30-6BB5-4EB5-85B4-9CC11A2335D4}" type="pres">
      <dgm:prSet presAssocID="{933C3C8E-23C2-4805-B7B6-994DBD908DF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C13B0-7CB1-46B7-8696-D09CA660D7FC}" type="pres">
      <dgm:prSet presAssocID="{933C3C8E-23C2-4805-B7B6-994DBD908DF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72855A-D1F5-4C93-9FFF-D8BF9830B90F}" srcId="{933C3C8E-23C2-4805-B7B6-994DBD908DF7}" destId="{5E228E7C-8393-4162-945C-5CB440E8A2B2}" srcOrd="0" destOrd="0" parTransId="{C751D3C7-E55F-485E-98A1-A136B779240A}" sibTransId="{855AE329-527D-4BAB-A393-89B8F2955CBF}"/>
    <dgm:cxn modelId="{3842FC2E-9535-47AC-BC10-5F435B2EBE49}" srcId="{933C3C8E-23C2-4805-B7B6-994DBD908DF7}" destId="{8F34DBD6-DBAD-4761-9471-2EDC9139D72C}" srcOrd="1" destOrd="0" parTransId="{F136F145-3E30-488D-A7A8-30D0767D83F8}" sibTransId="{14472024-4632-4401-AF4F-759A61A08A6F}"/>
    <dgm:cxn modelId="{FAFA721F-EE7C-429D-AB88-C428AFE767A5}" type="presOf" srcId="{855AE329-527D-4BAB-A393-89B8F2955CBF}" destId="{1885943B-440B-4E80-AFCF-472996D56259}" srcOrd="0" destOrd="0" presId="urn:microsoft.com/office/officeart/2005/8/layout/vProcess5"/>
    <dgm:cxn modelId="{F1E4F029-B047-4B9C-A53F-A4213A0DDDB9}" type="presOf" srcId="{933C3C8E-23C2-4805-B7B6-994DBD908DF7}" destId="{E1C8E3CD-3731-43CB-B6A3-10EEF2760D9A}" srcOrd="0" destOrd="0" presId="urn:microsoft.com/office/officeart/2005/8/layout/vProcess5"/>
    <dgm:cxn modelId="{4BB7443B-5A7A-4B2F-8D70-D1B330059DEA}" type="presOf" srcId="{14472024-4632-4401-AF4F-759A61A08A6F}" destId="{45D6E825-DEAE-4A4C-822A-418A4AB96FD5}" srcOrd="0" destOrd="0" presId="urn:microsoft.com/office/officeart/2005/8/layout/vProcess5"/>
    <dgm:cxn modelId="{E8ADB6AB-77FB-44FD-9B51-077916DCA250}" type="presOf" srcId="{5E228E7C-8393-4162-945C-5CB440E8A2B2}" destId="{5A498B87-B6A9-45CA-8DC1-92F4820A7A0C}" srcOrd="0" destOrd="0" presId="urn:microsoft.com/office/officeart/2005/8/layout/vProcess5"/>
    <dgm:cxn modelId="{3AA46197-08F5-496B-B5AA-12F74E22DBF0}" type="presOf" srcId="{1A003B38-1104-4BAE-B4ED-03913D3DACD1}" destId="{09DC13B0-7CB1-46B7-8696-D09CA660D7FC}" srcOrd="1" destOrd="0" presId="urn:microsoft.com/office/officeart/2005/8/layout/vProcess5"/>
    <dgm:cxn modelId="{62BDB519-90A1-4676-92B2-E41E7317F3B7}" type="presOf" srcId="{1A003B38-1104-4BAE-B4ED-03913D3DACD1}" destId="{1D820512-85A6-4B06-99E1-011B2EF87628}" srcOrd="0" destOrd="0" presId="urn:microsoft.com/office/officeart/2005/8/layout/vProcess5"/>
    <dgm:cxn modelId="{DDFDA4FE-8A78-41C8-8F9F-04F95CA0C086}" type="presOf" srcId="{8F34DBD6-DBAD-4761-9471-2EDC9139D72C}" destId="{DB41CCAA-60A5-4DEC-B56B-F39724E8F76F}" srcOrd="0" destOrd="0" presId="urn:microsoft.com/office/officeart/2005/8/layout/vProcess5"/>
    <dgm:cxn modelId="{7D441775-7A7D-4E2C-A4B9-EE90B0F5E9B2}" srcId="{933C3C8E-23C2-4805-B7B6-994DBD908DF7}" destId="{1A003B38-1104-4BAE-B4ED-03913D3DACD1}" srcOrd="2" destOrd="0" parTransId="{4F109732-3F35-4952-B0EA-1FC792B9FC12}" sibTransId="{67ADB4B1-8DDA-4CAF-96E4-F232B8D026CB}"/>
    <dgm:cxn modelId="{DB55BEC1-DF69-438E-BDBF-4025053DC45E}" type="presOf" srcId="{5E228E7C-8393-4162-945C-5CB440E8A2B2}" destId="{71DADA71-5DA1-42CC-B506-0D5240133AE8}" srcOrd="1" destOrd="0" presId="urn:microsoft.com/office/officeart/2005/8/layout/vProcess5"/>
    <dgm:cxn modelId="{C36E7942-97FC-458C-B395-62494D65F383}" type="presOf" srcId="{8F34DBD6-DBAD-4761-9471-2EDC9139D72C}" destId="{6FCDDF30-6BB5-4EB5-85B4-9CC11A2335D4}" srcOrd="1" destOrd="0" presId="urn:microsoft.com/office/officeart/2005/8/layout/vProcess5"/>
    <dgm:cxn modelId="{D53AD014-126C-43A5-8400-C47862FD7666}" type="presParOf" srcId="{E1C8E3CD-3731-43CB-B6A3-10EEF2760D9A}" destId="{1545E569-3F40-440C-A207-1BD63618AA78}" srcOrd="0" destOrd="0" presId="urn:microsoft.com/office/officeart/2005/8/layout/vProcess5"/>
    <dgm:cxn modelId="{7C36E991-28CF-454F-B020-A4DBA4F24AFE}" type="presParOf" srcId="{E1C8E3CD-3731-43CB-B6A3-10EEF2760D9A}" destId="{5A498B87-B6A9-45CA-8DC1-92F4820A7A0C}" srcOrd="1" destOrd="0" presId="urn:microsoft.com/office/officeart/2005/8/layout/vProcess5"/>
    <dgm:cxn modelId="{A87B77E5-AA48-4CA4-8721-DAB830435F1C}" type="presParOf" srcId="{E1C8E3CD-3731-43CB-B6A3-10EEF2760D9A}" destId="{DB41CCAA-60A5-4DEC-B56B-F39724E8F76F}" srcOrd="2" destOrd="0" presId="urn:microsoft.com/office/officeart/2005/8/layout/vProcess5"/>
    <dgm:cxn modelId="{038271D5-8B7E-49D0-9ABD-E7931FFDC5C7}" type="presParOf" srcId="{E1C8E3CD-3731-43CB-B6A3-10EEF2760D9A}" destId="{1D820512-85A6-4B06-99E1-011B2EF87628}" srcOrd="3" destOrd="0" presId="urn:microsoft.com/office/officeart/2005/8/layout/vProcess5"/>
    <dgm:cxn modelId="{0F7BF86A-E099-4C7A-8EF2-5138A5752E58}" type="presParOf" srcId="{E1C8E3CD-3731-43CB-B6A3-10EEF2760D9A}" destId="{1885943B-440B-4E80-AFCF-472996D56259}" srcOrd="4" destOrd="0" presId="urn:microsoft.com/office/officeart/2005/8/layout/vProcess5"/>
    <dgm:cxn modelId="{90E70911-5E6D-449E-8257-CA81AF4AE150}" type="presParOf" srcId="{E1C8E3CD-3731-43CB-B6A3-10EEF2760D9A}" destId="{45D6E825-DEAE-4A4C-822A-418A4AB96FD5}" srcOrd="5" destOrd="0" presId="urn:microsoft.com/office/officeart/2005/8/layout/vProcess5"/>
    <dgm:cxn modelId="{36F39162-1C06-425B-9230-98C83D1F19DC}" type="presParOf" srcId="{E1C8E3CD-3731-43CB-B6A3-10EEF2760D9A}" destId="{71DADA71-5DA1-42CC-B506-0D5240133AE8}" srcOrd="6" destOrd="0" presId="urn:microsoft.com/office/officeart/2005/8/layout/vProcess5"/>
    <dgm:cxn modelId="{04469E15-D94A-446D-BD74-C047E85152C3}" type="presParOf" srcId="{E1C8E3CD-3731-43CB-B6A3-10EEF2760D9A}" destId="{6FCDDF30-6BB5-4EB5-85B4-9CC11A2335D4}" srcOrd="7" destOrd="0" presId="urn:microsoft.com/office/officeart/2005/8/layout/vProcess5"/>
    <dgm:cxn modelId="{F569B623-17BC-4442-A0C8-B4A76874E092}" type="presParOf" srcId="{E1C8E3CD-3731-43CB-B6A3-10EEF2760D9A}" destId="{09DC13B0-7CB1-46B7-8696-D09CA660D7F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B0650C-A81D-437F-BD09-AA5A2A1A53B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EE2327-4B67-46F8-8093-C36563962152}">
      <dgm:prSet phldrT="[Текст]"/>
      <dgm:spPr/>
      <dgm:t>
        <a:bodyPr/>
        <a:lstStyle/>
        <a:p>
          <a:r>
            <a:rPr lang="ru-RU" dirty="0" smtClean="0"/>
            <a:t>Решение</a:t>
          </a:r>
          <a:endParaRPr lang="ru-RU" dirty="0"/>
        </a:p>
      </dgm:t>
    </dgm:pt>
    <dgm:pt modelId="{F76B1499-C065-4701-955D-6909571B414A}" type="parTrans" cxnId="{7730F5CF-BA05-461E-A7A9-D21B091B0987}">
      <dgm:prSet/>
      <dgm:spPr/>
      <dgm:t>
        <a:bodyPr/>
        <a:lstStyle/>
        <a:p>
          <a:endParaRPr lang="ru-RU"/>
        </a:p>
      </dgm:t>
    </dgm:pt>
    <dgm:pt modelId="{74ACB0DC-7625-4281-B468-6738E17EA820}" type="sibTrans" cxnId="{7730F5CF-BA05-461E-A7A9-D21B091B0987}">
      <dgm:prSet/>
      <dgm:spPr/>
      <dgm:t>
        <a:bodyPr/>
        <a:lstStyle/>
        <a:p>
          <a:endParaRPr lang="ru-RU"/>
        </a:p>
      </dgm:t>
    </dgm:pt>
    <dgm:pt modelId="{77395580-7E57-471A-99EF-57504992E0D8}">
      <dgm:prSet phldrT="[Текст]"/>
      <dgm:spPr/>
      <dgm:t>
        <a:bodyPr/>
        <a:lstStyle/>
        <a:p>
          <a:r>
            <a:rPr lang="ru-RU" dirty="0" smtClean="0"/>
            <a:t>создание системы непрерывного профессионального развития и роста профессиональной компетентности педагогических кадров</a:t>
          </a:r>
          <a:endParaRPr lang="ru-RU" dirty="0"/>
        </a:p>
      </dgm:t>
    </dgm:pt>
    <dgm:pt modelId="{AA288A31-A9F1-40AB-8B11-638541719AEC}" type="parTrans" cxnId="{D23BF9E8-A12A-4C6A-8414-6CEC6EBFDC28}">
      <dgm:prSet/>
      <dgm:spPr/>
      <dgm:t>
        <a:bodyPr/>
        <a:lstStyle/>
        <a:p>
          <a:endParaRPr lang="ru-RU"/>
        </a:p>
      </dgm:t>
    </dgm:pt>
    <dgm:pt modelId="{BD0BBF12-A731-456D-B8A7-7E8335EBFE5E}" type="sibTrans" cxnId="{D23BF9E8-A12A-4C6A-8414-6CEC6EBFDC28}">
      <dgm:prSet/>
      <dgm:spPr/>
      <dgm:t>
        <a:bodyPr/>
        <a:lstStyle/>
        <a:p>
          <a:endParaRPr lang="ru-RU"/>
        </a:p>
      </dgm:t>
    </dgm:pt>
    <dgm:pt modelId="{35394782-E138-4EB3-BAA1-409E55324592}" type="pres">
      <dgm:prSet presAssocID="{56B0650C-A81D-437F-BD09-AA5A2A1A53B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19754F-14F7-4EA6-A5EB-736B841B19B5}" type="pres">
      <dgm:prSet presAssocID="{86EE2327-4B67-46F8-8093-C36563962152}" presName="composite" presStyleCnt="0"/>
      <dgm:spPr/>
    </dgm:pt>
    <dgm:pt modelId="{22891C6C-6584-43C3-B8CF-38E1549FF9E8}" type="pres">
      <dgm:prSet presAssocID="{86EE2327-4B67-46F8-8093-C36563962152}" presName="parentText" presStyleLbl="alignNode1" presStyleIdx="0" presStyleCnt="1" custScaleX="1163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D5CCF-BAF5-4039-986B-1CBE87BDFED5}" type="pres">
      <dgm:prSet presAssocID="{86EE2327-4B67-46F8-8093-C36563962152}" presName="descendantText" presStyleLbl="alignAcc1" presStyleIdx="0" presStyleCnt="1" custScaleX="94941" custScaleY="100000" custLinFactNeighborX="1740" custLinFactNeighborY="235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A820D1-3FFF-4B68-B54B-D6E2CDEDE3A7}" type="presOf" srcId="{56B0650C-A81D-437F-BD09-AA5A2A1A53BA}" destId="{35394782-E138-4EB3-BAA1-409E55324592}" srcOrd="0" destOrd="0" presId="urn:microsoft.com/office/officeart/2005/8/layout/chevron2"/>
    <dgm:cxn modelId="{7730F5CF-BA05-461E-A7A9-D21B091B0987}" srcId="{56B0650C-A81D-437F-BD09-AA5A2A1A53BA}" destId="{86EE2327-4B67-46F8-8093-C36563962152}" srcOrd="0" destOrd="0" parTransId="{F76B1499-C065-4701-955D-6909571B414A}" sibTransId="{74ACB0DC-7625-4281-B468-6738E17EA820}"/>
    <dgm:cxn modelId="{D23BF9E8-A12A-4C6A-8414-6CEC6EBFDC28}" srcId="{86EE2327-4B67-46F8-8093-C36563962152}" destId="{77395580-7E57-471A-99EF-57504992E0D8}" srcOrd="0" destOrd="0" parTransId="{AA288A31-A9F1-40AB-8B11-638541719AEC}" sibTransId="{BD0BBF12-A731-456D-B8A7-7E8335EBFE5E}"/>
    <dgm:cxn modelId="{842673E0-56EE-4655-9E1B-F28A15376DF9}" type="presOf" srcId="{86EE2327-4B67-46F8-8093-C36563962152}" destId="{22891C6C-6584-43C3-B8CF-38E1549FF9E8}" srcOrd="0" destOrd="0" presId="urn:microsoft.com/office/officeart/2005/8/layout/chevron2"/>
    <dgm:cxn modelId="{2254F478-F919-4A84-81AC-C545D0EF961E}" type="presOf" srcId="{77395580-7E57-471A-99EF-57504992E0D8}" destId="{ACBD5CCF-BAF5-4039-986B-1CBE87BDFED5}" srcOrd="0" destOrd="0" presId="urn:microsoft.com/office/officeart/2005/8/layout/chevron2"/>
    <dgm:cxn modelId="{A9476298-DAF8-4FC6-9DFD-E88D65D1CE89}" type="presParOf" srcId="{35394782-E138-4EB3-BAA1-409E55324592}" destId="{5B19754F-14F7-4EA6-A5EB-736B841B19B5}" srcOrd="0" destOrd="0" presId="urn:microsoft.com/office/officeart/2005/8/layout/chevron2"/>
    <dgm:cxn modelId="{6DBBE1C4-4975-436A-913F-B1CE671EAE3B}" type="presParOf" srcId="{5B19754F-14F7-4EA6-A5EB-736B841B19B5}" destId="{22891C6C-6584-43C3-B8CF-38E1549FF9E8}" srcOrd="0" destOrd="0" presId="urn:microsoft.com/office/officeart/2005/8/layout/chevron2"/>
    <dgm:cxn modelId="{BCA8D140-F5E1-4EBD-A8C9-7090408C35AE}" type="presParOf" srcId="{5B19754F-14F7-4EA6-A5EB-736B841B19B5}" destId="{ACBD5CCF-BAF5-4039-986B-1CBE87BDFED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4FFA1A-C529-4CCD-B7A2-A5CA3EFD76B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6AB736-EFFC-4095-8CD2-90FFAB9E9A6E}">
      <dgm:prSet phldrT="[Текст]" custT="1"/>
      <dgm:spPr>
        <a:solidFill>
          <a:schemeClr val="accent6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4400" b="1" dirty="0" smtClean="0">
              <a:solidFill>
                <a:schemeClr val="tx1"/>
              </a:solidFill>
              <a:latin typeface="Trebuchet MS" pitchFamily="34" charset="0"/>
            </a:rPr>
            <a:t>Мероприятия</a:t>
          </a:r>
          <a:endParaRPr lang="ru-RU" sz="4400" b="1" dirty="0">
            <a:solidFill>
              <a:schemeClr val="tx1"/>
            </a:solidFill>
            <a:latin typeface="Trebuchet MS" pitchFamily="34" charset="0"/>
          </a:endParaRPr>
        </a:p>
      </dgm:t>
    </dgm:pt>
    <dgm:pt modelId="{682FD44F-72B1-44B5-93E3-E464FA9F79B1}" type="parTrans" cxnId="{2E9B4A30-9A17-43FB-A115-B326C3B14C98}">
      <dgm:prSet/>
      <dgm:spPr/>
      <dgm:t>
        <a:bodyPr/>
        <a:lstStyle/>
        <a:p>
          <a:endParaRPr lang="ru-RU"/>
        </a:p>
      </dgm:t>
    </dgm:pt>
    <dgm:pt modelId="{76BC654E-6E8E-4643-9C97-2CD53EEB3E49}" type="sibTrans" cxnId="{2E9B4A30-9A17-43FB-A115-B326C3B14C98}">
      <dgm:prSet/>
      <dgm:spPr/>
      <dgm:t>
        <a:bodyPr/>
        <a:lstStyle/>
        <a:p>
          <a:endParaRPr lang="ru-RU"/>
        </a:p>
      </dgm:t>
    </dgm:pt>
    <dgm:pt modelId="{9C014898-51A3-42F3-B0F8-4C2CF084AFA2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rebuchet MS" pitchFamily="34" charset="0"/>
            </a:rPr>
            <a:t>Организация сетевого взаимодействия между ресурсной школой (МБОУ </a:t>
          </a:r>
          <a:r>
            <a:rPr lang="ru-RU" sz="2800" b="1" dirty="0" err="1" smtClean="0">
              <a:solidFill>
                <a:schemeClr val="tx1"/>
              </a:solidFill>
              <a:latin typeface="Trebuchet MS" pitchFamily="34" charset="0"/>
            </a:rPr>
            <a:t>Рогнединская</a:t>
          </a:r>
          <a:r>
            <a:rPr lang="ru-RU" sz="2800" b="1" dirty="0" smtClean="0">
              <a:solidFill>
                <a:schemeClr val="tx1"/>
              </a:solidFill>
              <a:latin typeface="Trebuchet MS" pitchFamily="34" charset="0"/>
            </a:rPr>
            <a:t> СОШ) и МБОУ </a:t>
          </a:r>
          <a:r>
            <a:rPr lang="ru-RU" sz="2800" b="1" dirty="0" err="1" smtClean="0">
              <a:solidFill>
                <a:schemeClr val="tx1"/>
              </a:solidFill>
              <a:latin typeface="Trebuchet MS" pitchFamily="34" charset="0"/>
            </a:rPr>
            <a:t>Пацынская</a:t>
          </a:r>
          <a:r>
            <a:rPr lang="ru-RU" sz="2800" b="1" dirty="0" smtClean="0">
              <a:solidFill>
                <a:schemeClr val="tx1"/>
              </a:solidFill>
              <a:latin typeface="Trebuchet MS" pitchFamily="34" charset="0"/>
            </a:rPr>
            <a:t> СОШ</a:t>
          </a:r>
          <a:endParaRPr lang="ru-RU" sz="2800" b="1" dirty="0">
            <a:solidFill>
              <a:schemeClr val="tx1"/>
            </a:solidFill>
            <a:latin typeface="Trebuchet MS" pitchFamily="34" charset="0"/>
          </a:endParaRPr>
        </a:p>
      </dgm:t>
    </dgm:pt>
    <dgm:pt modelId="{C57E2CEE-467A-4354-9857-3C3ED2705709}" type="parTrans" cxnId="{73417A08-31BE-4C5C-99CD-8989DB1FF5AA}">
      <dgm:prSet/>
      <dgm:spPr/>
      <dgm:t>
        <a:bodyPr/>
        <a:lstStyle/>
        <a:p>
          <a:endParaRPr lang="ru-RU"/>
        </a:p>
      </dgm:t>
    </dgm:pt>
    <dgm:pt modelId="{E5E97CC7-A87F-41F4-9E2B-BE4CE35F23C4}" type="sibTrans" cxnId="{73417A08-31BE-4C5C-99CD-8989DB1FF5AA}">
      <dgm:prSet/>
      <dgm:spPr/>
      <dgm:t>
        <a:bodyPr/>
        <a:lstStyle/>
        <a:p>
          <a:endParaRPr lang="ru-RU"/>
        </a:p>
      </dgm:t>
    </dgm:pt>
    <dgm:pt modelId="{C99834E9-1B0A-4616-959E-ECED27257FF9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rebuchet MS" pitchFamily="34" charset="0"/>
            </a:rPr>
            <a:t>Активизация работы психолого – педагогического семинара</a:t>
          </a:r>
          <a:endParaRPr lang="ru-RU" sz="2800" b="1" dirty="0">
            <a:solidFill>
              <a:schemeClr val="tx1"/>
            </a:solidFill>
            <a:latin typeface="Trebuchet MS" pitchFamily="34" charset="0"/>
          </a:endParaRPr>
        </a:p>
      </dgm:t>
    </dgm:pt>
    <dgm:pt modelId="{271E34AA-95DA-4977-929E-94AE5EA7BF67}" type="parTrans" cxnId="{6E4EB799-6B44-4377-855B-03D040B0839C}">
      <dgm:prSet/>
      <dgm:spPr/>
      <dgm:t>
        <a:bodyPr/>
        <a:lstStyle/>
        <a:p>
          <a:endParaRPr lang="ru-RU"/>
        </a:p>
      </dgm:t>
    </dgm:pt>
    <dgm:pt modelId="{9E75ED97-9750-4B1E-A296-A0CF638A7FF8}" type="sibTrans" cxnId="{6E4EB799-6B44-4377-855B-03D040B0839C}">
      <dgm:prSet/>
      <dgm:spPr/>
      <dgm:t>
        <a:bodyPr/>
        <a:lstStyle/>
        <a:p>
          <a:endParaRPr lang="ru-RU"/>
        </a:p>
      </dgm:t>
    </dgm:pt>
    <dgm:pt modelId="{ADD3E9B8-9702-4800-84E7-D7E4ED83C757}" type="pres">
      <dgm:prSet presAssocID="{064FFA1A-C529-4CCD-B7A2-A5CA3EFD76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7FC87-D672-4A24-8D94-EF6663124CDE}" type="pres">
      <dgm:prSet presAssocID="{6E6AB736-EFFC-4095-8CD2-90FFAB9E9A6E}" presName="parentLin" presStyleCnt="0"/>
      <dgm:spPr/>
    </dgm:pt>
    <dgm:pt modelId="{46130FEC-D7AD-4B75-BDF7-B9EF78DAD015}" type="pres">
      <dgm:prSet presAssocID="{6E6AB736-EFFC-4095-8CD2-90FFAB9E9A6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4024682-877D-4863-B37D-9A8D70DE1398}" type="pres">
      <dgm:prSet presAssocID="{6E6AB736-EFFC-4095-8CD2-90FFAB9E9A6E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E521B-BE64-413D-A89E-A1C28688846E}" type="pres">
      <dgm:prSet presAssocID="{6E6AB736-EFFC-4095-8CD2-90FFAB9E9A6E}" presName="negativeSpace" presStyleCnt="0"/>
      <dgm:spPr/>
    </dgm:pt>
    <dgm:pt modelId="{AB886431-3D7B-4C66-B4C8-838FD6EBC952}" type="pres">
      <dgm:prSet presAssocID="{6E6AB736-EFFC-4095-8CD2-90FFAB9E9A6E}" presName="childText" presStyleLbl="conFgAcc1" presStyleIdx="0" presStyleCnt="3">
        <dgm:presLayoutVars>
          <dgm:bulletEnabled val="1"/>
        </dgm:presLayoutVars>
      </dgm:prSet>
      <dgm:spPr/>
    </dgm:pt>
    <dgm:pt modelId="{BA471001-1115-4953-96A3-05A51637B699}" type="pres">
      <dgm:prSet presAssocID="{76BC654E-6E8E-4643-9C97-2CD53EEB3E49}" presName="spaceBetweenRectangles" presStyleCnt="0"/>
      <dgm:spPr/>
    </dgm:pt>
    <dgm:pt modelId="{0F97CAAB-80AD-430E-B4EE-E2A4D3873F80}" type="pres">
      <dgm:prSet presAssocID="{9C014898-51A3-42F3-B0F8-4C2CF084AFA2}" presName="parentLin" presStyleCnt="0"/>
      <dgm:spPr/>
    </dgm:pt>
    <dgm:pt modelId="{D1418747-9AEC-4C80-B3F3-5E320E4779B8}" type="pres">
      <dgm:prSet presAssocID="{9C014898-51A3-42F3-B0F8-4C2CF084AFA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AF57903-35DB-4905-8AE5-72C99BB64DC5}" type="pres">
      <dgm:prSet presAssocID="{9C014898-51A3-42F3-B0F8-4C2CF084AFA2}" presName="parentText" presStyleLbl="node1" presStyleIdx="1" presStyleCnt="3" custScaleX="142857" custScaleY="1414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035B9-EEB9-489E-BD4F-DE77E7FE4B5C}" type="pres">
      <dgm:prSet presAssocID="{9C014898-51A3-42F3-B0F8-4C2CF084AFA2}" presName="negativeSpace" presStyleCnt="0"/>
      <dgm:spPr/>
    </dgm:pt>
    <dgm:pt modelId="{6DF8AEF8-0D98-492C-BC9F-84120DE36C10}" type="pres">
      <dgm:prSet presAssocID="{9C014898-51A3-42F3-B0F8-4C2CF084AFA2}" presName="childText" presStyleLbl="conFgAcc1" presStyleIdx="1" presStyleCnt="3">
        <dgm:presLayoutVars>
          <dgm:bulletEnabled val="1"/>
        </dgm:presLayoutVars>
      </dgm:prSet>
      <dgm:spPr/>
    </dgm:pt>
    <dgm:pt modelId="{AB5F8F87-422F-44A1-B1B6-AE6AC82E0156}" type="pres">
      <dgm:prSet presAssocID="{E5E97CC7-A87F-41F4-9E2B-BE4CE35F23C4}" presName="spaceBetweenRectangles" presStyleCnt="0"/>
      <dgm:spPr/>
    </dgm:pt>
    <dgm:pt modelId="{D47AF20F-C611-4E2C-8B43-86313F74B327}" type="pres">
      <dgm:prSet presAssocID="{C99834E9-1B0A-4616-959E-ECED27257FF9}" presName="parentLin" presStyleCnt="0"/>
      <dgm:spPr/>
    </dgm:pt>
    <dgm:pt modelId="{766F86B6-650D-4521-99B9-68DCA97E0A6F}" type="pres">
      <dgm:prSet presAssocID="{C99834E9-1B0A-4616-959E-ECED27257FF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977FC7F-6D0C-4513-B677-349B2A1B4C10}" type="pres">
      <dgm:prSet presAssocID="{C99834E9-1B0A-4616-959E-ECED27257FF9}" presName="parentText" presStyleLbl="node1" presStyleIdx="2" presStyleCnt="3" custScaleX="140321" custScaleY="1426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6FDC6-EF22-467B-B9EC-906A099D7D3F}" type="pres">
      <dgm:prSet presAssocID="{C99834E9-1B0A-4616-959E-ECED27257FF9}" presName="negativeSpace" presStyleCnt="0"/>
      <dgm:spPr/>
    </dgm:pt>
    <dgm:pt modelId="{0895FD54-619C-4D62-9C37-8B60840BF326}" type="pres">
      <dgm:prSet presAssocID="{C99834E9-1B0A-4616-959E-ECED27257FF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3417A08-31BE-4C5C-99CD-8989DB1FF5AA}" srcId="{064FFA1A-C529-4CCD-B7A2-A5CA3EFD76B4}" destId="{9C014898-51A3-42F3-B0F8-4C2CF084AFA2}" srcOrd="1" destOrd="0" parTransId="{C57E2CEE-467A-4354-9857-3C3ED2705709}" sibTransId="{E5E97CC7-A87F-41F4-9E2B-BE4CE35F23C4}"/>
    <dgm:cxn modelId="{264E2627-3236-4E33-9346-4B9F069E0BB2}" type="presOf" srcId="{6E6AB736-EFFC-4095-8CD2-90FFAB9E9A6E}" destId="{46130FEC-D7AD-4B75-BDF7-B9EF78DAD015}" srcOrd="0" destOrd="0" presId="urn:microsoft.com/office/officeart/2005/8/layout/list1"/>
    <dgm:cxn modelId="{74488715-BF08-45B8-9A42-32DF0FA8D13F}" type="presOf" srcId="{9C014898-51A3-42F3-B0F8-4C2CF084AFA2}" destId="{D1418747-9AEC-4C80-B3F3-5E320E4779B8}" srcOrd="0" destOrd="0" presId="urn:microsoft.com/office/officeart/2005/8/layout/list1"/>
    <dgm:cxn modelId="{D859397E-55BF-4016-A613-1C6A12A2F970}" type="presOf" srcId="{C99834E9-1B0A-4616-959E-ECED27257FF9}" destId="{8977FC7F-6D0C-4513-B677-349B2A1B4C10}" srcOrd="1" destOrd="0" presId="urn:microsoft.com/office/officeart/2005/8/layout/list1"/>
    <dgm:cxn modelId="{969C1E8E-27E8-4ADE-9023-2B7B0BE7AD32}" type="presOf" srcId="{064FFA1A-C529-4CCD-B7A2-A5CA3EFD76B4}" destId="{ADD3E9B8-9702-4800-84E7-D7E4ED83C757}" srcOrd="0" destOrd="0" presId="urn:microsoft.com/office/officeart/2005/8/layout/list1"/>
    <dgm:cxn modelId="{2E9B4A30-9A17-43FB-A115-B326C3B14C98}" srcId="{064FFA1A-C529-4CCD-B7A2-A5CA3EFD76B4}" destId="{6E6AB736-EFFC-4095-8CD2-90FFAB9E9A6E}" srcOrd="0" destOrd="0" parTransId="{682FD44F-72B1-44B5-93E3-E464FA9F79B1}" sibTransId="{76BC654E-6E8E-4643-9C97-2CD53EEB3E49}"/>
    <dgm:cxn modelId="{9C41337D-9864-4F3A-8F8C-F7AE927911D8}" type="presOf" srcId="{C99834E9-1B0A-4616-959E-ECED27257FF9}" destId="{766F86B6-650D-4521-99B9-68DCA97E0A6F}" srcOrd="0" destOrd="0" presId="urn:microsoft.com/office/officeart/2005/8/layout/list1"/>
    <dgm:cxn modelId="{585658B4-B96B-4EA6-9BB4-50E3EEA543CF}" type="presOf" srcId="{6E6AB736-EFFC-4095-8CD2-90FFAB9E9A6E}" destId="{44024682-877D-4863-B37D-9A8D70DE1398}" srcOrd="1" destOrd="0" presId="urn:microsoft.com/office/officeart/2005/8/layout/list1"/>
    <dgm:cxn modelId="{4C1A2C6E-0494-4BB5-9EE0-C9359A2144E7}" type="presOf" srcId="{9C014898-51A3-42F3-B0F8-4C2CF084AFA2}" destId="{1AF57903-35DB-4905-8AE5-72C99BB64DC5}" srcOrd="1" destOrd="0" presId="urn:microsoft.com/office/officeart/2005/8/layout/list1"/>
    <dgm:cxn modelId="{6E4EB799-6B44-4377-855B-03D040B0839C}" srcId="{064FFA1A-C529-4CCD-B7A2-A5CA3EFD76B4}" destId="{C99834E9-1B0A-4616-959E-ECED27257FF9}" srcOrd="2" destOrd="0" parTransId="{271E34AA-95DA-4977-929E-94AE5EA7BF67}" sibTransId="{9E75ED97-9750-4B1E-A296-A0CF638A7FF8}"/>
    <dgm:cxn modelId="{2CCA0A34-F1AC-43E4-8AB5-BAE3081AB81B}" type="presParOf" srcId="{ADD3E9B8-9702-4800-84E7-D7E4ED83C757}" destId="{7617FC87-D672-4A24-8D94-EF6663124CDE}" srcOrd="0" destOrd="0" presId="urn:microsoft.com/office/officeart/2005/8/layout/list1"/>
    <dgm:cxn modelId="{2B737525-4C93-4F30-8EFD-54D15C485915}" type="presParOf" srcId="{7617FC87-D672-4A24-8D94-EF6663124CDE}" destId="{46130FEC-D7AD-4B75-BDF7-B9EF78DAD015}" srcOrd="0" destOrd="0" presId="urn:microsoft.com/office/officeart/2005/8/layout/list1"/>
    <dgm:cxn modelId="{85AED7E4-A10C-4121-9D60-E2202C48E2FB}" type="presParOf" srcId="{7617FC87-D672-4A24-8D94-EF6663124CDE}" destId="{44024682-877D-4863-B37D-9A8D70DE1398}" srcOrd="1" destOrd="0" presId="urn:microsoft.com/office/officeart/2005/8/layout/list1"/>
    <dgm:cxn modelId="{882DBDBE-5BEA-4B56-8DD3-CEF3DD17F0E3}" type="presParOf" srcId="{ADD3E9B8-9702-4800-84E7-D7E4ED83C757}" destId="{D70E521B-BE64-413D-A89E-A1C28688846E}" srcOrd="1" destOrd="0" presId="urn:microsoft.com/office/officeart/2005/8/layout/list1"/>
    <dgm:cxn modelId="{5A85512D-E889-4944-A1C7-839F8ABE0D28}" type="presParOf" srcId="{ADD3E9B8-9702-4800-84E7-D7E4ED83C757}" destId="{AB886431-3D7B-4C66-B4C8-838FD6EBC952}" srcOrd="2" destOrd="0" presId="urn:microsoft.com/office/officeart/2005/8/layout/list1"/>
    <dgm:cxn modelId="{39CC7386-53A2-4274-9D79-CAEA18F05AE9}" type="presParOf" srcId="{ADD3E9B8-9702-4800-84E7-D7E4ED83C757}" destId="{BA471001-1115-4953-96A3-05A51637B699}" srcOrd="3" destOrd="0" presId="urn:microsoft.com/office/officeart/2005/8/layout/list1"/>
    <dgm:cxn modelId="{01FA59A0-F03E-49D6-BF0B-BE3D92C0B9A8}" type="presParOf" srcId="{ADD3E9B8-9702-4800-84E7-D7E4ED83C757}" destId="{0F97CAAB-80AD-430E-B4EE-E2A4D3873F80}" srcOrd="4" destOrd="0" presId="urn:microsoft.com/office/officeart/2005/8/layout/list1"/>
    <dgm:cxn modelId="{47C8778D-B8FE-4B6B-949C-ADED655D1826}" type="presParOf" srcId="{0F97CAAB-80AD-430E-B4EE-E2A4D3873F80}" destId="{D1418747-9AEC-4C80-B3F3-5E320E4779B8}" srcOrd="0" destOrd="0" presId="urn:microsoft.com/office/officeart/2005/8/layout/list1"/>
    <dgm:cxn modelId="{C1872FF9-7042-426B-AF9E-354E9551EC1D}" type="presParOf" srcId="{0F97CAAB-80AD-430E-B4EE-E2A4D3873F80}" destId="{1AF57903-35DB-4905-8AE5-72C99BB64DC5}" srcOrd="1" destOrd="0" presId="urn:microsoft.com/office/officeart/2005/8/layout/list1"/>
    <dgm:cxn modelId="{2C71C59B-50F0-4DCC-AB66-6F25CC8CB5A1}" type="presParOf" srcId="{ADD3E9B8-9702-4800-84E7-D7E4ED83C757}" destId="{928035B9-EEB9-489E-BD4F-DE77E7FE4B5C}" srcOrd="5" destOrd="0" presId="urn:microsoft.com/office/officeart/2005/8/layout/list1"/>
    <dgm:cxn modelId="{5C9E576C-3C52-4623-BDFB-5BB9929B50FD}" type="presParOf" srcId="{ADD3E9B8-9702-4800-84E7-D7E4ED83C757}" destId="{6DF8AEF8-0D98-492C-BC9F-84120DE36C10}" srcOrd="6" destOrd="0" presId="urn:microsoft.com/office/officeart/2005/8/layout/list1"/>
    <dgm:cxn modelId="{CB16C391-C22F-4AEA-B0CE-D9004D0ED210}" type="presParOf" srcId="{ADD3E9B8-9702-4800-84E7-D7E4ED83C757}" destId="{AB5F8F87-422F-44A1-B1B6-AE6AC82E0156}" srcOrd="7" destOrd="0" presId="urn:microsoft.com/office/officeart/2005/8/layout/list1"/>
    <dgm:cxn modelId="{569EFF83-6194-46FB-B1BC-153C227944DF}" type="presParOf" srcId="{ADD3E9B8-9702-4800-84E7-D7E4ED83C757}" destId="{D47AF20F-C611-4E2C-8B43-86313F74B327}" srcOrd="8" destOrd="0" presId="urn:microsoft.com/office/officeart/2005/8/layout/list1"/>
    <dgm:cxn modelId="{3EB53244-9902-43D8-B3E9-0E88605439DB}" type="presParOf" srcId="{D47AF20F-C611-4E2C-8B43-86313F74B327}" destId="{766F86B6-650D-4521-99B9-68DCA97E0A6F}" srcOrd="0" destOrd="0" presId="urn:microsoft.com/office/officeart/2005/8/layout/list1"/>
    <dgm:cxn modelId="{F94069D0-A204-4E1B-9B6F-04CAF037E5A9}" type="presParOf" srcId="{D47AF20F-C611-4E2C-8B43-86313F74B327}" destId="{8977FC7F-6D0C-4513-B677-349B2A1B4C10}" srcOrd="1" destOrd="0" presId="urn:microsoft.com/office/officeart/2005/8/layout/list1"/>
    <dgm:cxn modelId="{2F6A4FE8-BEE8-4356-9263-C0D27CAFED59}" type="presParOf" srcId="{ADD3E9B8-9702-4800-84E7-D7E4ED83C757}" destId="{9306FDC6-EF22-467B-B9EC-906A099D7D3F}" srcOrd="9" destOrd="0" presId="urn:microsoft.com/office/officeart/2005/8/layout/list1"/>
    <dgm:cxn modelId="{F017146B-A307-433D-A092-CDFE4C92A746}" type="presParOf" srcId="{ADD3E9B8-9702-4800-84E7-D7E4ED83C757}" destId="{0895FD54-619C-4D62-9C37-8B60840BF32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ACFEC4-1D9B-43AE-BF94-D0CF17681E58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1A058821-5298-4BBE-A21E-E608A507347D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tx1"/>
              </a:solidFill>
              <a:latin typeface="Trebuchet MS" pitchFamily="34" charset="0"/>
            </a:rPr>
            <a:t>Цель </a:t>
          </a:r>
          <a:r>
            <a:rPr lang="ru-RU" sz="2800" b="1" dirty="0" smtClean="0">
              <a:solidFill>
                <a:schemeClr val="tx1"/>
              </a:solidFill>
              <a:latin typeface="Trebuchet MS" pitchFamily="34" charset="0"/>
            </a:rPr>
            <a:t>программы</a:t>
          </a:r>
          <a:endParaRPr lang="ru-RU" sz="2800" b="1" dirty="0">
            <a:solidFill>
              <a:schemeClr val="tx1"/>
            </a:solidFill>
            <a:latin typeface="Trebuchet MS" pitchFamily="34" charset="0"/>
          </a:endParaRPr>
        </a:p>
      </dgm:t>
    </dgm:pt>
    <dgm:pt modelId="{E6CE7985-7BA7-4AFB-82B7-529E33120B10}" type="parTrans" cxnId="{E7E3AB51-D178-47EA-AB3A-DCE253C440AD}">
      <dgm:prSet/>
      <dgm:spPr/>
      <dgm:t>
        <a:bodyPr/>
        <a:lstStyle/>
        <a:p>
          <a:endParaRPr lang="ru-RU"/>
        </a:p>
      </dgm:t>
    </dgm:pt>
    <dgm:pt modelId="{3153B4D7-D008-49A8-A5AC-C71D5B541894}" type="sibTrans" cxnId="{E7E3AB51-D178-47EA-AB3A-DCE253C440AD}">
      <dgm:prSet/>
      <dgm:spPr/>
      <dgm:t>
        <a:bodyPr/>
        <a:lstStyle/>
        <a:p>
          <a:endParaRPr lang="ru-RU"/>
        </a:p>
      </dgm:t>
    </dgm:pt>
    <dgm:pt modelId="{813D9CF1-EAF4-4776-A9C1-530044AFB34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Раскрытие личностного и профессионального потенциала педагогов через повышение психолого-педагогической грамотности</a:t>
          </a:r>
          <a:endParaRPr lang="ru-RU" sz="2400" b="1" dirty="0">
            <a:solidFill>
              <a:schemeClr val="tx1"/>
            </a:solidFill>
          </a:endParaRPr>
        </a:p>
      </dgm:t>
    </dgm:pt>
    <dgm:pt modelId="{5020B8A9-69DD-47B9-BF31-C129037B9F85}" type="parTrans" cxnId="{4B8E322F-A321-436B-8EF8-87CEBB480EE7}">
      <dgm:prSet/>
      <dgm:spPr/>
      <dgm:t>
        <a:bodyPr/>
        <a:lstStyle/>
        <a:p>
          <a:endParaRPr lang="ru-RU"/>
        </a:p>
      </dgm:t>
    </dgm:pt>
    <dgm:pt modelId="{FCC27927-3664-4B99-8A59-D0805DCB7F14}" type="sibTrans" cxnId="{4B8E322F-A321-436B-8EF8-87CEBB480EE7}">
      <dgm:prSet/>
      <dgm:spPr/>
      <dgm:t>
        <a:bodyPr/>
        <a:lstStyle/>
        <a:p>
          <a:endParaRPr lang="ru-RU"/>
        </a:p>
      </dgm:t>
    </dgm:pt>
    <dgm:pt modelId="{F49E47E0-DCD9-45BF-BB22-4CB11FD1D504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Повышение образовательных результатов обучающихся за счет улучшения образовательной среды организации</a:t>
          </a:r>
          <a:endParaRPr lang="ru-RU" sz="2400" b="1" dirty="0">
            <a:solidFill>
              <a:schemeClr val="tx1"/>
            </a:solidFill>
          </a:endParaRPr>
        </a:p>
      </dgm:t>
    </dgm:pt>
    <dgm:pt modelId="{75DFB653-99F8-47E0-81C2-5C49F8FF780B}" type="parTrans" cxnId="{79423882-A533-4B72-A04C-1718232E2145}">
      <dgm:prSet/>
      <dgm:spPr/>
      <dgm:t>
        <a:bodyPr/>
        <a:lstStyle/>
        <a:p>
          <a:endParaRPr lang="ru-RU"/>
        </a:p>
      </dgm:t>
    </dgm:pt>
    <dgm:pt modelId="{095F0342-C146-476C-A3CC-6AA6629B3630}" type="sibTrans" cxnId="{79423882-A533-4B72-A04C-1718232E2145}">
      <dgm:prSet/>
      <dgm:spPr/>
      <dgm:t>
        <a:bodyPr/>
        <a:lstStyle/>
        <a:p>
          <a:endParaRPr lang="ru-RU"/>
        </a:p>
      </dgm:t>
    </dgm:pt>
    <dgm:pt modelId="{12F1A5B1-E7E5-4C9A-BDE4-A54748106293}" type="pres">
      <dgm:prSet presAssocID="{4BACFEC4-1D9B-43AE-BF94-D0CF17681E58}" presName="CompostProcess" presStyleCnt="0">
        <dgm:presLayoutVars>
          <dgm:dir/>
          <dgm:resizeHandles val="exact"/>
        </dgm:presLayoutVars>
      </dgm:prSet>
      <dgm:spPr/>
    </dgm:pt>
    <dgm:pt modelId="{E07A7A2D-8250-4F3D-B602-9465918A28CB}" type="pres">
      <dgm:prSet presAssocID="{4BACFEC4-1D9B-43AE-BF94-D0CF17681E58}" presName="arrow" presStyleLbl="bgShp" presStyleIdx="0" presStyleCnt="1"/>
      <dgm:spPr/>
    </dgm:pt>
    <dgm:pt modelId="{D3533EE3-C22C-4397-B311-19634E6C2BD3}" type="pres">
      <dgm:prSet presAssocID="{4BACFEC4-1D9B-43AE-BF94-D0CF17681E58}" presName="linearProcess" presStyleCnt="0"/>
      <dgm:spPr/>
    </dgm:pt>
    <dgm:pt modelId="{FB9E7EDA-A58A-4006-A08F-4C4370D8C2AE}" type="pres">
      <dgm:prSet presAssocID="{1A058821-5298-4BBE-A21E-E608A507347D}" presName="textNode" presStyleLbl="node1" presStyleIdx="0" presStyleCnt="3" custScaleY="208779" custLinFactNeighborX="2726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BD65E-3A85-4AF0-8C65-FA1F77F7351A}" type="pres">
      <dgm:prSet presAssocID="{3153B4D7-D008-49A8-A5AC-C71D5B541894}" presName="sibTrans" presStyleCnt="0"/>
      <dgm:spPr/>
    </dgm:pt>
    <dgm:pt modelId="{42A99E06-E4D3-4279-BDCF-D3072C775538}" type="pres">
      <dgm:prSet presAssocID="{813D9CF1-EAF4-4776-A9C1-530044AFB34D}" presName="textNode" presStyleLbl="node1" presStyleIdx="1" presStyleCnt="3" custScaleY="208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18F63-66E8-4D9E-890C-E539984F8481}" type="pres">
      <dgm:prSet presAssocID="{FCC27927-3664-4B99-8A59-D0805DCB7F14}" presName="sibTrans" presStyleCnt="0"/>
      <dgm:spPr/>
    </dgm:pt>
    <dgm:pt modelId="{570BAC5E-2410-4153-B831-D3019A1183BF}" type="pres">
      <dgm:prSet presAssocID="{F49E47E0-DCD9-45BF-BB22-4CB11FD1D504}" presName="textNode" presStyleLbl="node1" presStyleIdx="2" presStyleCnt="3" custScaleY="208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8E322F-A321-436B-8EF8-87CEBB480EE7}" srcId="{4BACFEC4-1D9B-43AE-BF94-D0CF17681E58}" destId="{813D9CF1-EAF4-4776-A9C1-530044AFB34D}" srcOrd="1" destOrd="0" parTransId="{5020B8A9-69DD-47B9-BF31-C129037B9F85}" sibTransId="{FCC27927-3664-4B99-8A59-D0805DCB7F14}"/>
    <dgm:cxn modelId="{79423882-A533-4B72-A04C-1718232E2145}" srcId="{4BACFEC4-1D9B-43AE-BF94-D0CF17681E58}" destId="{F49E47E0-DCD9-45BF-BB22-4CB11FD1D504}" srcOrd="2" destOrd="0" parTransId="{75DFB653-99F8-47E0-81C2-5C49F8FF780B}" sibTransId="{095F0342-C146-476C-A3CC-6AA6629B3630}"/>
    <dgm:cxn modelId="{E7E3AB51-D178-47EA-AB3A-DCE253C440AD}" srcId="{4BACFEC4-1D9B-43AE-BF94-D0CF17681E58}" destId="{1A058821-5298-4BBE-A21E-E608A507347D}" srcOrd="0" destOrd="0" parTransId="{E6CE7985-7BA7-4AFB-82B7-529E33120B10}" sibTransId="{3153B4D7-D008-49A8-A5AC-C71D5B541894}"/>
    <dgm:cxn modelId="{83EF1D57-7691-404E-8F2C-082D625DB472}" type="presOf" srcId="{1A058821-5298-4BBE-A21E-E608A507347D}" destId="{FB9E7EDA-A58A-4006-A08F-4C4370D8C2AE}" srcOrd="0" destOrd="0" presId="urn:microsoft.com/office/officeart/2005/8/layout/hProcess9"/>
    <dgm:cxn modelId="{B20C39A1-84F5-4745-9F16-F694218D4946}" type="presOf" srcId="{4BACFEC4-1D9B-43AE-BF94-D0CF17681E58}" destId="{12F1A5B1-E7E5-4C9A-BDE4-A54748106293}" srcOrd="0" destOrd="0" presId="urn:microsoft.com/office/officeart/2005/8/layout/hProcess9"/>
    <dgm:cxn modelId="{E83E3BA1-9C73-43DC-B5E2-FDC64F72BCF4}" type="presOf" srcId="{F49E47E0-DCD9-45BF-BB22-4CB11FD1D504}" destId="{570BAC5E-2410-4153-B831-D3019A1183BF}" srcOrd="0" destOrd="0" presId="urn:microsoft.com/office/officeart/2005/8/layout/hProcess9"/>
    <dgm:cxn modelId="{45B93EBE-4847-4981-9072-93190F97E054}" type="presOf" srcId="{813D9CF1-EAF4-4776-A9C1-530044AFB34D}" destId="{42A99E06-E4D3-4279-BDCF-D3072C775538}" srcOrd="0" destOrd="0" presId="urn:microsoft.com/office/officeart/2005/8/layout/hProcess9"/>
    <dgm:cxn modelId="{9EE454BD-1BDE-4673-94CF-64A2086AE76C}" type="presParOf" srcId="{12F1A5B1-E7E5-4C9A-BDE4-A54748106293}" destId="{E07A7A2D-8250-4F3D-B602-9465918A28CB}" srcOrd="0" destOrd="0" presId="urn:microsoft.com/office/officeart/2005/8/layout/hProcess9"/>
    <dgm:cxn modelId="{F875A81A-8FF2-460D-9C1E-6E086B32619D}" type="presParOf" srcId="{12F1A5B1-E7E5-4C9A-BDE4-A54748106293}" destId="{D3533EE3-C22C-4397-B311-19634E6C2BD3}" srcOrd="1" destOrd="0" presId="urn:microsoft.com/office/officeart/2005/8/layout/hProcess9"/>
    <dgm:cxn modelId="{22B833A3-EF7C-453E-84C5-258D9C96233A}" type="presParOf" srcId="{D3533EE3-C22C-4397-B311-19634E6C2BD3}" destId="{FB9E7EDA-A58A-4006-A08F-4C4370D8C2AE}" srcOrd="0" destOrd="0" presId="urn:microsoft.com/office/officeart/2005/8/layout/hProcess9"/>
    <dgm:cxn modelId="{7959D0EC-9C06-4613-B7FB-41C472C784B5}" type="presParOf" srcId="{D3533EE3-C22C-4397-B311-19634E6C2BD3}" destId="{1B7BD65E-3A85-4AF0-8C65-FA1F77F7351A}" srcOrd="1" destOrd="0" presId="urn:microsoft.com/office/officeart/2005/8/layout/hProcess9"/>
    <dgm:cxn modelId="{9D35924C-6AB2-43B8-B749-893B3A9F8DC9}" type="presParOf" srcId="{D3533EE3-C22C-4397-B311-19634E6C2BD3}" destId="{42A99E06-E4D3-4279-BDCF-D3072C775538}" srcOrd="2" destOrd="0" presId="urn:microsoft.com/office/officeart/2005/8/layout/hProcess9"/>
    <dgm:cxn modelId="{07ED486D-D9DA-4D58-B7CB-61BDA9D62986}" type="presParOf" srcId="{D3533EE3-C22C-4397-B311-19634E6C2BD3}" destId="{43F18F63-66E8-4D9E-890C-E539984F8481}" srcOrd="3" destOrd="0" presId="urn:microsoft.com/office/officeart/2005/8/layout/hProcess9"/>
    <dgm:cxn modelId="{56F9ADB7-F921-4978-83C0-FAC7E54AAFEE}" type="presParOf" srcId="{D3533EE3-C22C-4397-B311-19634E6C2BD3}" destId="{570BAC5E-2410-4153-B831-D3019A1183B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B6FC73-172D-49D0-9B87-E577AB24C3F8}" type="doc">
      <dgm:prSet loTypeId="urn:microsoft.com/office/officeart/2005/8/layout/hProcess3" loCatId="process" qsTypeId="urn:microsoft.com/office/officeart/2005/8/quickstyle/3d4" qsCatId="3D" csTypeId="urn:microsoft.com/office/officeart/2005/8/colors/colorful3" csCatId="colorful" phldr="1"/>
      <dgm:spPr/>
    </dgm:pt>
    <dgm:pt modelId="{5A8966D9-7ACF-4A25-BAF3-A6B6394CC590}">
      <dgm:prSet phldrT="[Текст]" custT="1"/>
      <dgm:spPr/>
      <dgm:t>
        <a:bodyPr/>
        <a:lstStyle/>
        <a:p>
          <a:r>
            <a:rPr lang="ru-RU" sz="2800" b="1" dirty="0" smtClean="0">
              <a:latin typeface="Trebuchet MS" pitchFamily="34" charset="0"/>
            </a:rPr>
            <a:t>Решаемая задача:</a:t>
          </a:r>
          <a:endParaRPr lang="ru-RU" sz="2800" b="1" dirty="0">
            <a:latin typeface="Trebuchet MS" pitchFamily="34" charset="0"/>
          </a:endParaRPr>
        </a:p>
      </dgm:t>
    </dgm:pt>
    <dgm:pt modelId="{348C6005-9498-4C4C-B6D5-83F2DCFEF2BE}" type="parTrans" cxnId="{A03F2BEB-E641-4B42-B73A-8D3FE1BF9EF1}">
      <dgm:prSet/>
      <dgm:spPr/>
      <dgm:t>
        <a:bodyPr/>
        <a:lstStyle/>
        <a:p>
          <a:endParaRPr lang="ru-RU"/>
        </a:p>
      </dgm:t>
    </dgm:pt>
    <dgm:pt modelId="{4F9511D7-4DD7-4065-BDEC-A8651FDB7F64}" type="sibTrans" cxnId="{A03F2BEB-E641-4B42-B73A-8D3FE1BF9EF1}">
      <dgm:prSet/>
      <dgm:spPr/>
      <dgm:t>
        <a:bodyPr/>
        <a:lstStyle/>
        <a:p>
          <a:endParaRPr lang="ru-RU"/>
        </a:p>
      </dgm:t>
    </dgm:pt>
    <dgm:pt modelId="{02310FC1-F2A8-4C93-8BF7-2E3B50C588FD}">
      <dgm:prSet phldrT="[Текст]" custT="1"/>
      <dgm:spPr/>
      <dgm:t>
        <a:bodyPr/>
        <a:lstStyle/>
        <a:p>
          <a:r>
            <a:rPr lang="ru-RU" sz="2400" b="1" dirty="0" smtClean="0">
              <a:latin typeface="Trebuchet MS" pitchFamily="34" charset="0"/>
            </a:rPr>
            <a:t>Создание системы психолого – педагогического сопровождения учителей  в условиях работы с обучающимися, имеющими риски учебной </a:t>
          </a:r>
          <a:r>
            <a:rPr lang="ru-RU" sz="2400" b="1" dirty="0" err="1" smtClean="0">
              <a:latin typeface="Trebuchet MS" pitchFamily="34" charset="0"/>
            </a:rPr>
            <a:t>неуспешности</a:t>
          </a:r>
          <a:endParaRPr lang="ru-RU" sz="2400" b="1" dirty="0">
            <a:latin typeface="Trebuchet MS" pitchFamily="34" charset="0"/>
          </a:endParaRPr>
        </a:p>
      </dgm:t>
    </dgm:pt>
    <dgm:pt modelId="{193864C6-C093-41D1-BB5F-4F89002E02A2}" type="parTrans" cxnId="{E22E304C-5D3D-43B4-A4D8-F9DBB8524500}">
      <dgm:prSet/>
      <dgm:spPr/>
      <dgm:t>
        <a:bodyPr/>
        <a:lstStyle/>
        <a:p>
          <a:endParaRPr lang="ru-RU"/>
        </a:p>
      </dgm:t>
    </dgm:pt>
    <dgm:pt modelId="{E57B0B7F-5572-4764-93EA-CC2F5142131E}" type="sibTrans" cxnId="{E22E304C-5D3D-43B4-A4D8-F9DBB8524500}">
      <dgm:prSet/>
      <dgm:spPr/>
      <dgm:t>
        <a:bodyPr/>
        <a:lstStyle/>
        <a:p>
          <a:endParaRPr lang="ru-RU"/>
        </a:p>
      </dgm:t>
    </dgm:pt>
    <dgm:pt modelId="{83426001-ACD8-4260-8512-4E9585236EE4}" type="pres">
      <dgm:prSet presAssocID="{72B6FC73-172D-49D0-9B87-E577AB24C3F8}" presName="Name0" presStyleCnt="0">
        <dgm:presLayoutVars>
          <dgm:dir/>
          <dgm:animLvl val="lvl"/>
          <dgm:resizeHandles val="exact"/>
        </dgm:presLayoutVars>
      </dgm:prSet>
      <dgm:spPr/>
    </dgm:pt>
    <dgm:pt modelId="{245009B9-4BF9-4DE1-ADD2-29733A4FF49B}" type="pres">
      <dgm:prSet presAssocID="{72B6FC73-172D-49D0-9B87-E577AB24C3F8}" presName="dummy" presStyleCnt="0"/>
      <dgm:spPr/>
    </dgm:pt>
    <dgm:pt modelId="{0FA37486-27E8-4206-9374-92194B0C943B}" type="pres">
      <dgm:prSet presAssocID="{72B6FC73-172D-49D0-9B87-E577AB24C3F8}" presName="linH" presStyleCnt="0"/>
      <dgm:spPr/>
    </dgm:pt>
    <dgm:pt modelId="{25E7A358-C9E5-4AAA-BDAB-BC0A1C5AFD40}" type="pres">
      <dgm:prSet presAssocID="{72B6FC73-172D-49D0-9B87-E577AB24C3F8}" presName="padding1" presStyleCnt="0"/>
      <dgm:spPr/>
    </dgm:pt>
    <dgm:pt modelId="{32A99C8A-E893-4929-99BD-ED2212E37FE3}" type="pres">
      <dgm:prSet presAssocID="{5A8966D9-7ACF-4A25-BAF3-A6B6394CC590}" presName="linV" presStyleCnt="0"/>
      <dgm:spPr/>
    </dgm:pt>
    <dgm:pt modelId="{4C31B7CD-5BBB-4428-AE96-B0CC43EC8C63}" type="pres">
      <dgm:prSet presAssocID="{5A8966D9-7ACF-4A25-BAF3-A6B6394CC590}" presName="spVertical1" presStyleCnt="0"/>
      <dgm:spPr/>
    </dgm:pt>
    <dgm:pt modelId="{B8C354F7-09A0-4696-B575-DD320BDA4F2B}" type="pres">
      <dgm:prSet presAssocID="{5A8966D9-7ACF-4A25-BAF3-A6B6394CC590}" presName="parTx" presStyleLbl="revTx" presStyleIdx="0" presStyleCnt="2" custScaleX="142272" custScaleY="4870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2F179-7D96-4A94-8CA1-2930C2D26A12}" type="pres">
      <dgm:prSet presAssocID="{5A8966D9-7ACF-4A25-BAF3-A6B6394CC590}" presName="spVertical2" presStyleCnt="0"/>
      <dgm:spPr/>
    </dgm:pt>
    <dgm:pt modelId="{DD8CC983-A994-464A-94D6-B220D4365FE5}" type="pres">
      <dgm:prSet presAssocID="{5A8966D9-7ACF-4A25-BAF3-A6B6394CC590}" presName="spVertical3" presStyleCnt="0"/>
      <dgm:spPr/>
    </dgm:pt>
    <dgm:pt modelId="{C94D7756-479D-4074-8131-3E86302D609A}" type="pres">
      <dgm:prSet presAssocID="{4F9511D7-4DD7-4065-BDEC-A8651FDB7F64}" presName="space" presStyleCnt="0"/>
      <dgm:spPr/>
    </dgm:pt>
    <dgm:pt modelId="{1867CDAA-072C-4B28-839C-CB8A8CAB3A7E}" type="pres">
      <dgm:prSet presAssocID="{02310FC1-F2A8-4C93-8BF7-2E3B50C588FD}" presName="linV" presStyleCnt="0"/>
      <dgm:spPr/>
    </dgm:pt>
    <dgm:pt modelId="{9EA7E990-3C1D-4ED5-9B7C-32E0BE597E8F}" type="pres">
      <dgm:prSet presAssocID="{02310FC1-F2A8-4C93-8BF7-2E3B50C588FD}" presName="spVertical1" presStyleCnt="0"/>
      <dgm:spPr/>
    </dgm:pt>
    <dgm:pt modelId="{97E0592F-C455-4311-84D8-A6150A7723B1}" type="pres">
      <dgm:prSet presAssocID="{02310FC1-F2A8-4C93-8BF7-2E3B50C588FD}" presName="parTx" presStyleLbl="revTx" presStyleIdx="1" presStyleCnt="2" custScaleX="247498" custScaleY="506916" custLinFactY="7227" custLinFactNeighborX="573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2AAE6-FE81-476D-A1F7-D7E916EF6411}" type="pres">
      <dgm:prSet presAssocID="{02310FC1-F2A8-4C93-8BF7-2E3B50C588FD}" presName="spVertical2" presStyleCnt="0"/>
      <dgm:spPr/>
    </dgm:pt>
    <dgm:pt modelId="{1C4CCEFB-F6B8-4BCB-B8D8-E1E37D9AB090}" type="pres">
      <dgm:prSet presAssocID="{02310FC1-F2A8-4C93-8BF7-2E3B50C588FD}" presName="spVertical3" presStyleCnt="0"/>
      <dgm:spPr/>
    </dgm:pt>
    <dgm:pt modelId="{48E4513D-633F-43AC-AE69-3362C77E574C}" type="pres">
      <dgm:prSet presAssocID="{72B6FC73-172D-49D0-9B87-E577AB24C3F8}" presName="padding2" presStyleCnt="0"/>
      <dgm:spPr/>
    </dgm:pt>
    <dgm:pt modelId="{29268B18-53D1-4DB0-8B90-0B1EBE6D0BCA}" type="pres">
      <dgm:prSet presAssocID="{72B6FC73-172D-49D0-9B87-E577AB24C3F8}" presName="negArrow" presStyleCnt="0"/>
      <dgm:spPr/>
    </dgm:pt>
    <dgm:pt modelId="{74FB666D-CF5A-4760-9EF7-5B4B79E99F5A}" type="pres">
      <dgm:prSet presAssocID="{72B6FC73-172D-49D0-9B87-E577AB24C3F8}" presName="backgroundArrow" presStyleLbl="node1" presStyleIdx="0" presStyleCnt="1" custScaleY="359277" custLinFactNeighborX="-49" custLinFactNeighborY="72344"/>
      <dgm:spPr>
        <a:solidFill>
          <a:schemeClr val="accent6"/>
        </a:solidFill>
      </dgm:spPr>
    </dgm:pt>
  </dgm:ptLst>
  <dgm:cxnLst>
    <dgm:cxn modelId="{1907C798-5314-49AB-A6BA-FF2B8F6C9637}" type="presOf" srcId="{72B6FC73-172D-49D0-9B87-E577AB24C3F8}" destId="{83426001-ACD8-4260-8512-4E9585236EE4}" srcOrd="0" destOrd="0" presId="urn:microsoft.com/office/officeart/2005/8/layout/hProcess3"/>
    <dgm:cxn modelId="{A8C5E7D8-B7F0-4C5D-A015-39505961B20C}" type="presOf" srcId="{02310FC1-F2A8-4C93-8BF7-2E3B50C588FD}" destId="{97E0592F-C455-4311-84D8-A6150A7723B1}" srcOrd="0" destOrd="0" presId="urn:microsoft.com/office/officeart/2005/8/layout/hProcess3"/>
    <dgm:cxn modelId="{A03F2BEB-E641-4B42-B73A-8D3FE1BF9EF1}" srcId="{72B6FC73-172D-49D0-9B87-E577AB24C3F8}" destId="{5A8966D9-7ACF-4A25-BAF3-A6B6394CC590}" srcOrd="0" destOrd="0" parTransId="{348C6005-9498-4C4C-B6D5-83F2DCFEF2BE}" sibTransId="{4F9511D7-4DD7-4065-BDEC-A8651FDB7F64}"/>
    <dgm:cxn modelId="{E22E304C-5D3D-43B4-A4D8-F9DBB8524500}" srcId="{72B6FC73-172D-49D0-9B87-E577AB24C3F8}" destId="{02310FC1-F2A8-4C93-8BF7-2E3B50C588FD}" srcOrd="1" destOrd="0" parTransId="{193864C6-C093-41D1-BB5F-4F89002E02A2}" sibTransId="{E57B0B7F-5572-4764-93EA-CC2F5142131E}"/>
    <dgm:cxn modelId="{211B0524-2D66-4AC0-8EE4-420BC2583C3E}" type="presOf" srcId="{5A8966D9-7ACF-4A25-BAF3-A6B6394CC590}" destId="{B8C354F7-09A0-4696-B575-DD320BDA4F2B}" srcOrd="0" destOrd="0" presId="urn:microsoft.com/office/officeart/2005/8/layout/hProcess3"/>
    <dgm:cxn modelId="{8101638A-4F1B-4B36-8C05-65F9919842B4}" type="presParOf" srcId="{83426001-ACD8-4260-8512-4E9585236EE4}" destId="{245009B9-4BF9-4DE1-ADD2-29733A4FF49B}" srcOrd="0" destOrd="0" presId="urn:microsoft.com/office/officeart/2005/8/layout/hProcess3"/>
    <dgm:cxn modelId="{5206E3A2-D070-423C-98FD-3781BA359065}" type="presParOf" srcId="{83426001-ACD8-4260-8512-4E9585236EE4}" destId="{0FA37486-27E8-4206-9374-92194B0C943B}" srcOrd="1" destOrd="0" presId="urn:microsoft.com/office/officeart/2005/8/layout/hProcess3"/>
    <dgm:cxn modelId="{E2C5B023-3147-4D7A-93F2-A9F3EC2A4498}" type="presParOf" srcId="{0FA37486-27E8-4206-9374-92194B0C943B}" destId="{25E7A358-C9E5-4AAA-BDAB-BC0A1C5AFD40}" srcOrd="0" destOrd="0" presId="urn:microsoft.com/office/officeart/2005/8/layout/hProcess3"/>
    <dgm:cxn modelId="{F9041AFC-104F-4407-B1FD-565FA8C75343}" type="presParOf" srcId="{0FA37486-27E8-4206-9374-92194B0C943B}" destId="{32A99C8A-E893-4929-99BD-ED2212E37FE3}" srcOrd="1" destOrd="0" presId="urn:microsoft.com/office/officeart/2005/8/layout/hProcess3"/>
    <dgm:cxn modelId="{CA88FECD-8039-40E6-AF7A-83F06A51AD17}" type="presParOf" srcId="{32A99C8A-E893-4929-99BD-ED2212E37FE3}" destId="{4C31B7CD-5BBB-4428-AE96-B0CC43EC8C63}" srcOrd="0" destOrd="0" presId="urn:microsoft.com/office/officeart/2005/8/layout/hProcess3"/>
    <dgm:cxn modelId="{70F25A52-A69C-4605-885A-89DAB2C3A208}" type="presParOf" srcId="{32A99C8A-E893-4929-99BD-ED2212E37FE3}" destId="{B8C354F7-09A0-4696-B575-DD320BDA4F2B}" srcOrd="1" destOrd="0" presId="urn:microsoft.com/office/officeart/2005/8/layout/hProcess3"/>
    <dgm:cxn modelId="{CCAF067D-89F6-4217-8FB2-77003B3EF149}" type="presParOf" srcId="{32A99C8A-E893-4929-99BD-ED2212E37FE3}" destId="{F2C2F179-7D96-4A94-8CA1-2930C2D26A12}" srcOrd="2" destOrd="0" presId="urn:microsoft.com/office/officeart/2005/8/layout/hProcess3"/>
    <dgm:cxn modelId="{D53CB293-4039-404E-A0D1-E28859A63DF3}" type="presParOf" srcId="{32A99C8A-E893-4929-99BD-ED2212E37FE3}" destId="{DD8CC983-A994-464A-94D6-B220D4365FE5}" srcOrd="3" destOrd="0" presId="urn:microsoft.com/office/officeart/2005/8/layout/hProcess3"/>
    <dgm:cxn modelId="{7729A3D5-F262-4771-9234-AB045DC5E32A}" type="presParOf" srcId="{0FA37486-27E8-4206-9374-92194B0C943B}" destId="{C94D7756-479D-4074-8131-3E86302D609A}" srcOrd="2" destOrd="0" presId="urn:microsoft.com/office/officeart/2005/8/layout/hProcess3"/>
    <dgm:cxn modelId="{44C4235C-D667-47FE-AA73-4F1F3A6695BE}" type="presParOf" srcId="{0FA37486-27E8-4206-9374-92194B0C943B}" destId="{1867CDAA-072C-4B28-839C-CB8A8CAB3A7E}" srcOrd="3" destOrd="0" presId="urn:microsoft.com/office/officeart/2005/8/layout/hProcess3"/>
    <dgm:cxn modelId="{B8B354F7-05E7-40D6-A9AE-5029B1F59FFD}" type="presParOf" srcId="{1867CDAA-072C-4B28-839C-CB8A8CAB3A7E}" destId="{9EA7E990-3C1D-4ED5-9B7C-32E0BE597E8F}" srcOrd="0" destOrd="0" presId="urn:microsoft.com/office/officeart/2005/8/layout/hProcess3"/>
    <dgm:cxn modelId="{1221E377-1151-4AA3-BF37-EF8A1A82B5BA}" type="presParOf" srcId="{1867CDAA-072C-4B28-839C-CB8A8CAB3A7E}" destId="{97E0592F-C455-4311-84D8-A6150A7723B1}" srcOrd="1" destOrd="0" presId="urn:microsoft.com/office/officeart/2005/8/layout/hProcess3"/>
    <dgm:cxn modelId="{5997B455-CC64-4FD3-BFAA-9D8DD0BA3888}" type="presParOf" srcId="{1867CDAA-072C-4B28-839C-CB8A8CAB3A7E}" destId="{75E2AAE6-FE81-476D-A1F7-D7E916EF6411}" srcOrd="2" destOrd="0" presId="urn:microsoft.com/office/officeart/2005/8/layout/hProcess3"/>
    <dgm:cxn modelId="{C0BE6E99-D1EB-41B9-B967-C496FFE7028B}" type="presParOf" srcId="{1867CDAA-072C-4B28-839C-CB8A8CAB3A7E}" destId="{1C4CCEFB-F6B8-4BCB-B8D8-E1E37D9AB090}" srcOrd="3" destOrd="0" presId="urn:microsoft.com/office/officeart/2005/8/layout/hProcess3"/>
    <dgm:cxn modelId="{1C573872-B53D-423D-81D9-9D9E6D64190E}" type="presParOf" srcId="{0FA37486-27E8-4206-9374-92194B0C943B}" destId="{48E4513D-633F-43AC-AE69-3362C77E574C}" srcOrd="4" destOrd="0" presId="urn:microsoft.com/office/officeart/2005/8/layout/hProcess3"/>
    <dgm:cxn modelId="{1A6FB754-D1F7-4D15-BAE9-095C39CAAFB2}" type="presParOf" srcId="{0FA37486-27E8-4206-9374-92194B0C943B}" destId="{29268B18-53D1-4DB0-8B90-0B1EBE6D0BCA}" srcOrd="5" destOrd="0" presId="urn:microsoft.com/office/officeart/2005/8/layout/hProcess3"/>
    <dgm:cxn modelId="{8DC525AE-B40A-4254-BC35-48D4D995B4C1}" type="presParOf" srcId="{0FA37486-27E8-4206-9374-92194B0C943B}" destId="{74FB666D-CF5A-4760-9EF7-5B4B79E99F5A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24B8E6-7FC5-47CE-8CBE-87439F2CDA2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A31649-C0C6-48B5-86DE-0479AF46D10B}">
      <dgm:prSet phldrT="[Текст]" custT="1"/>
      <dgm:spPr/>
      <dgm:t>
        <a:bodyPr/>
        <a:lstStyle/>
        <a:p>
          <a:r>
            <a:rPr lang="ru-RU" sz="4000" dirty="0" smtClean="0">
              <a:solidFill>
                <a:schemeClr val="tx1"/>
              </a:solidFill>
              <a:latin typeface="Trebuchet MS" pitchFamily="34" charset="0"/>
            </a:rPr>
            <a:t>Психолог</a:t>
          </a:r>
          <a:endParaRPr lang="ru-RU" sz="4000" dirty="0">
            <a:solidFill>
              <a:schemeClr val="tx1"/>
            </a:solidFill>
            <a:latin typeface="Trebuchet MS" pitchFamily="34" charset="0"/>
          </a:endParaRPr>
        </a:p>
      </dgm:t>
    </dgm:pt>
    <dgm:pt modelId="{1FE83198-163D-4BE6-AFDB-556493CEFA66}" type="parTrans" cxnId="{D2DBDCB6-3A20-498F-89E7-785E5349B0F7}">
      <dgm:prSet/>
      <dgm:spPr/>
      <dgm:t>
        <a:bodyPr/>
        <a:lstStyle/>
        <a:p>
          <a:endParaRPr lang="ru-RU"/>
        </a:p>
      </dgm:t>
    </dgm:pt>
    <dgm:pt modelId="{B29B967A-49D3-4D69-8120-A365C0CC2E2C}" type="sibTrans" cxnId="{D2DBDCB6-3A20-498F-89E7-785E5349B0F7}">
      <dgm:prSet/>
      <dgm:spPr/>
      <dgm:t>
        <a:bodyPr/>
        <a:lstStyle/>
        <a:p>
          <a:endParaRPr lang="ru-RU"/>
        </a:p>
      </dgm:t>
    </dgm:pt>
    <dgm:pt modelId="{2CAEFEAF-F413-4EE0-994F-581085D41BFF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rebuchet MS" pitchFamily="34" charset="0"/>
            </a:rPr>
            <a:t>Просвещение</a:t>
          </a:r>
          <a:endParaRPr lang="ru-RU" sz="2400" dirty="0">
            <a:solidFill>
              <a:schemeClr val="tx1"/>
            </a:solidFill>
            <a:latin typeface="Trebuchet MS" pitchFamily="34" charset="0"/>
          </a:endParaRPr>
        </a:p>
      </dgm:t>
    </dgm:pt>
    <dgm:pt modelId="{4CC31D3F-9421-4874-9DB3-B46B7442219F}" type="parTrans" cxnId="{943FA0BD-340D-4F7D-BFF4-9B4CA2A221E1}">
      <dgm:prSet/>
      <dgm:spPr/>
      <dgm:t>
        <a:bodyPr/>
        <a:lstStyle/>
        <a:p>
          <a:endParaRPr lang="ru-RU"/>
        </a:p>
      </dgm:t>
    </dgm:pt>
    <dgm:pt modelId="{E7359318-AFA0-496C-ABC6-09648F28D2D5}" type="sibTrans" cxnId="{943FA0BD-340D-4F7D-BFF4-9B4CA2A221E1}">
      <dgm:prSet/>
      <dgm:spPr/>
      <dgm:t>
        <a:bodyPr/>
        <a:lstStyle/>
        <a:p>
          <a:endParaRPr lang="ru-RU"/>
        </a:p>
      </dgm:t>
    </dgm:pt>
    <dgm:pt modelId="{96C5647D-BE49-4850-998F-5675A3188865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rebuchet MS" pitchFamily="34" charset="0"/>
            </a:rPr>
            <a:t>Консультирование</a:t>
          </a:r>
          <a:endParaRPr lang="ru-RU" sz="2400" dirty="0">
            <a:solidFill>
              <a:schemeClr val="tx1"/>
            </a:solidFill>
            <a:latin typeface="Trebuchet MS" pitchFamily="34" charset="0"/>
          </a:endParaRPr>
        </a:p>
      </dgm:t>
    </dgm:pt>
    <dgm:pt modelId="{07DF1F2B-667E-44AC-A944-B1324322E888}" type="parTrans" cxnId="{8717AC30-2AEC-4ABF-BED8-B0BBD333372C}">
      <dgm:prSet/>
      <dgm:spPr/>
      <dgm:t>
        <a:bodyPr/>
        <a:lstStyle/>
        <a:p>
          <a:endParaRPr lang="ru-RU"/>
        </a:p>
      </dgm:t>
    </dgm:pt>
    <dgm:pt modelId="{41DF9ADA-B219-4107-82E1-E5B3E1371D00}" type="sibTrans" cxnId="{8717AC30-2AEC-4ABF-BED8-B0BBD333372C}">
      <dgm:prSet/>
      <dgm:spPr/>
      <dgm:t>
        <a:bodyPr/>
        <a:lstStyle/>
        <a:p>
          <a:endParaRPr lang="ru-RU"/>
        </a:p>
      </dgm:t>
    </dgm:pt>
    <dgm:pt modelId="{4BDD7988-3C28-46A1-B791-322F307C7972}">
      <dgm:prSet phldrT="[Текст]" custT="1"/>
      <dgm:spPr>
        <a:solidFill>
          <a:srgbClr val="DCBB30"/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rebuchet MS" pitchFamily="34" charset="0"/>
            </a:rPr>
            <a:t>Анализ</a:t>
          </a:r>
          <a:endParaRPr lang="ru-RU" sz="2400" dirty="0">
            <a:solidFill>
              <a:schemeClr val="tx1"/>
            </a:solidFill>
            <a:latin typeface="Trebuchet MS" pitchFamily="34" charset="0"/>
          </a:endParaRPr>
        </a:p>
      </dgm:t>
    </dgm:pt>
    <dgm:pt modelId="{FEC506EC-04B5-4964-983A-7B14DCC66C3D}" type="parTrans" cxnId="{ED1CD9D6-39CE-4B99-834C-5D4F39F6E77F}">
      <dgm:prSet/>
      <dgm:spPr/>
      <dgm:t>
        <a:bodyPr/>
        <a:lstStyle/>
        <a:p>
          <a:endParaRPr lang="ru-RU"/>
        </a:p>
      </dgm:t>
    </dgm:pt>
    <dgm:pt modelId="{5E1E2373-AE1E-4865-81BE-D24EE516A0A9}" type="sibTrans" cxnId="{ED1CD9D6-39CE-4B99-834C-5D4F39F6E77F}">
      <dgm:prSet/>
      <dgm:spPr/>
      <dgm:t>
        <a:bodyPr/>
        <a:lstStyle/>
        <a:p>
          <a:endParaRPr lang="ru-RU"/>
        </a:p>
      </dgm:t>
    </dgm:pt>
    <dgm:pt modelId="{F0335334-1C9B-4100-8E64-A05DE283D784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rebuchet MS" pitchFamily="34" charset="0"/>
            </a:rPr>
            <a:t>Диагностика</a:t>
          </a:r>
          <a:endParaRPr lang="ru-RU" sz="2400" dirty="0">
            <a:solidFill>
              <a:schemeClr val="tx1"/>
            </a:solidFill>
            <a:latin typeface="Trebuchet MS" pitchFamily="34" charset="0"/>
          </a:endParaRPr>
        </a:p>
      </dgm:t>
    </dgm:pt>
    <dgm:pt modelId="{95F13F1E-040C-4B5F-BFFF-215039E7091F}" type="parTrans" cxnId="{E6C6527A-60F1-4C54-AA6C-800954F5EA3E}">
      <dgm:prSet/>
      <dgm:spPr/>
      <dgm:t>
        <a:bodyPr/>
        <a:lstStyle/>
        <a:p>
          <a:endParaRPr lang="ru-RU"/>
        </a:p>
      </dgm:t>
    </dgm:pt>
    <dgm:pt modelId="{2DF31F61-6CA0-4B23-A947-32A04F877281}" type="sibTrans" cxnId="{E6C6527A-60F1-4C54-AA6C-800954F5EA3E}">
      <dgm:prSet/>
      <dgm:spPr/>
      <dgm:t>
        <a:bodyPr/>
        <a:lstStyle/>
        <a:p>
          <a:endParaRPr lang="ru-RU"/>
        </a:p>
      </dgm:t>
    </dgm:pt>
    <dgm:pt modelId="{587AD83B-2814-40AF-BEE4-C0658FF4C345}" type="pres">
      <dgm:prSet presAssocID="{9F24B8E6-7FC5-47CE-8CBE-87439F2CDA2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1203FD-BDE8-4EA9-AD68-AF099A952C9B}" type="pres">
      <dgm:prSet presAssocID="{26A31649-C0C6-48B5-86DE-0479AF46D10B}" presName="centerShape" presStyleLbl="node0" presStyleIdx="0" presStyleCnt="1" custScaleX="161666"/>
      <dgm:spPr/>
      <dgm:t>
        <a:bodyPr/>
        <a:lstStyle/>
        <a:p>
          <a:endParaRPr lang="ru-RU"/>
        </a:p>
      </dgm:t>
    </dgm:pt>
    <dgm:pt modelId="{3F420284-A54E-49CB-A274-44B36E5A27CE}" type="pres">
      <dgm:prSet presAssocID="{2CAEFEAF-F413-4EE0-994F-581085D41BFF}" presName="node" presStyleLbl="node1" presStyleIdx="0" presStyleCnt="4" custScaleX="205965" custScaleY="140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036C8-F77C-4870-9B19-35E6BD02D401}" type="pres">
      <dgm:prSet presAssocID="{2CAEFEAF-F413-4EE0-994F-581085D41BFF}" presName="dummy" presStyleCnt="0"/>
      <dgm:spPr/>
    </dgm:pt>
    <dgm:pt modelId="{B9CBE8CA-4C13-4497-AA6D-3468552DCC4E}" type="pres">
      <dgm:prSet presAssocID="{E7359318-AFA0-496C-ABC6-09648F28D2D5}" presName="sibTrans" presStyleLbl="sibTrans2D1" presStyleIdx="0" presStyleCnt="4"/>
      <dgm:spPr/>
      <dgm:t>
        <a:bodyPr/>
        <a:lstStyle/>
        <a:p>
          <a:endParaRPr lang="ru-RU"/>
        </a:p>
      </dgm:t>
    </dgm:pt>
    <dgm:pt modelId="{28EDD9E8-C3C9-458F-A887-E4853C6F86A0}" type="pres">
      <dgm:prSet presAssocID="{96C5647D-BE49-4850-998F-5675A3188865}" presName="node" presStyleLbl="node1" presStyleIdx="1" presStyleCnt="4" custScaleX="140107" custScaleY="145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F6288-0AD4-429E-805D-CFA13419B9D1}" type="pres">
      <dgm:prSet presAssocID="{96C5647D-BE49-4850-998F-5675A3188865}" presName="dummy" presStyleCnt="0"/>
      <dgm:spPr/>
    </dgm:pt>
    <dgm:pt modelId="{6B9E2EA1-8706-4972-9CFD-4030C9CCEC64}" type="pres">
      <dgm:prSet presAssocID="{41DF9ADA-B219-4107-82E1-E5B3E1371D0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85C7E6B5-3157-449C-A49F-CC0414C4A7C6}" type="pres">
      <dgm:prSet presAssocID="{4BDD7988-3C28-46A1-B791-322F307C7972}" presName="node" presStyleLbl="node1" presStyleIdx="2" presStyleCnt="4" custScaleX="237984" custScaleY="147754" custRadScaleRad="87482" custRadScaleInc="-1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6E7BE-9604-49CB-8C19-854FB9DD4B28}" type="pres">
      <dgm:prSet presAssocID="{4BDD7988-3C28-46A1-B791-322F307C7972}" presName="dummy" presStyleCnt="0"/>
      <dgm:spPr/>
    </dgm:pt>
    <dgm:pt modelId="{F8A7D617-968C-4630-BB52-A7E9D0AAC4BF}" type="pres">
      <dgm:prSet presAssocID="{5E1E2373-AE1E-4865-81BE-D24EE516A0A9}" presName="sibTrans" presStyleLbl="sibTrans2D1" presStyleIdx="2" presStyleCnt="4"/>
      <dgm:spPr/>
      <dgm:t>
        <a:bodyPr/>
        <a:lstStyle/>
        <a:p>
          <a:endParaRPr lang="ru-RU"/>
        </a:p>
      </dgm:t>
    </dgm:pt>
    <dgm:pt modelId="{B8A0CF3E-BCB8-4A4D-90E5-3FFEA044FE4F}" type="pres">
      <dgm:prSet presAssocID="{F0335334-1C9B-4100-8E64-A05DE283D784}" presName="node" presStyleLbl="node1" presStyleIdx="3" presStyleCnt="4" custScaleX="167913" custScaleY="136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6F663-91BE-4F0F-8D76-4F3A21D17FE6}" type="pres">
      <dgm:prSet presAssocID="{F0335334-1C9B-4100-8E64-A05DE283D784}" presName="dummy" presStyleCnt="0"/>
      <dgm:spPr/>
    </dgm:pt>
    <dgm:pt modelId="{CE4C5924-47D6-4FB4-AC7D-3FCE37D59310}" type="pres">
      <dgm:prSet presAssocID="{2DF31F61-6CA0-4B23-A947-32A04F877281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F0A3BCE7-F06A-4DE4-A3AB-2144F5124C89}" type="presOf" srcId="{2CAEFEAF-F413-4EE0-994F-581085D41BFF}" destId="{3F420284-A54E-49CB-A274-44B36E5A27CE}" srcOrd="0" destOrd="0" presId="urn:microsoft.com/office/officeart/2005/8/layout/radial6"/>
    <dgm:cxn modelId="{8717AC30-2AEC-4ABF-BED8-B0BBD333372C}" srcId="{26A31649-C0C6-48B5-86DE-0479AF46D10B}" destId="{96C5647D-BE49-4850-998F-5675A3188865}" srcOrd="1" destOrd="0" parTransId="{07DF1F2B-667E-44AC-A944-B1324322E888}" sibTransId="{41DF9ADA-B219-4107-82E1-E5B3E1371D00}"/>
    <dgm:cxn modelId="{91DE1BCB-F484-41B6-902A-2552597DE3DF}" type="presOf" srcId="{41DF9ADA-B219-4107-82E1-E5B3E1371D00}" destId="{6B9E2EA1-8706-4972-9CFD-4030C9CCEC64}" srcOrd="0" destOrd="0" presId="urn:microsoft.com/office/officeart/2005/8/layout/radial6"/>
    <dgm:cxn modelId="{28A98255-69F9-427F-BE82-AB558437C93D}" type="presOf" srcId="{E7359318-AFA0-496C-ABC6-09648F28D2D5}" destId="{B9CBE8CA-4C13-4497-AA6D-3468552DCC4E}" srcOrd="0" destOrd="0" presId="urn:microsoft.com/office/officeart/2005/8/layout/radial6"/>
    <dgm:cxn modelId="{5945B521-D7A6-4D34-ACCB-49781C55BC60}" type="presOf" srcId="{F0335334-1C9B-4100-8E64-A05DE283D784}" destId="{B8A0CF3E-BCB8-4A4D-90E5-3FFEA044FE4F}" srcOrd="0" destOrd="0" presId="urn:microsoft.com/office/officeart/2005/8/layout/radial6"/>
    <dgm:cxn modelId="{943FA0BD-340D-4F7D-BFF4-9B4CA2A221E1}" srcId="{26A31649-C0C6-48B5-86DE-0479AF46D10B}" destId="{2CAEFEAF-F413-4EE0-994F-581085D41BFF}" srcOrd="0" destOrd="0" parTransId="{4CC31D3F-9421-4874-9DB3-B46B7442219F}" sibTransId="{E7359318-AFA0-496C-ABC6-09648F28D2D5}"/>
    <dgm:cxn modelId="{D2DBDCB6-3A20-498F-89E7-785E5349B0F7}" srcId="{9F24B8E6-7FC5-47CE-8CBE-87439F2CDA20}" destId="{26A31649-C0C6-48B5-86DE-0479AF46D10B}" srcOrd="0" destOrd="0" parTransId="{1FE83198-163D-4BE6-AFDB-556493CEFA66}" sibTransId="{B29B967A-49D3-4D69-8120-A365C0CC2E2C}"/>
    <dgm:cxn modelId="{B251261D-1F9A-48BF-B012-E95548F746A8}" type="presOf" srcId="{9F24B8E6-7FC5-47CE-8CBE-87439F2CDA20}" destId="{587AD83B-2814-40AF-BEE4-C0658FF4C345}" srcOrd="0" destOrd="0" presId="urn:microsoft.com/office/officeart/2005/8/layout/radial6"/>
    <dgm:cxn modelId="{ED1CD9D6-39CE-4B99-834C-5D4F39F6E77F}" srcId="{26A31649-C0C6-48B5-86DE-0479AF46D10B}" destId="{4BDD7988-3C28-46A1-B791-322F307C7972}" srcOrd="2" destOrd="0" parTransId="{FEC506EC-04B5-4964-983A-7B14DCC66C3D}" sibTransId="{5E1E2373-AE1E-4865-81BE-D24EE516A0A9}"/>
    <dgm:cxn modelId="{26DE4456-6CCF-4AF4-9CEF-9AEC8FDDF157}" type="presOf" srcId="{5E1E2373-AE1E-4865-81BE-D24EE516A0A9}" destId="{F8A7D617-968C-4630-BB52-A7E9D0AAC4BF}" srcOrd="0" destOrd="0" presId="urn:microsoft.com/office/officeart/2005/8/layout/radial6"/>
    <dgm:cxn modelId="{51D46AA0-93EB-4B2E-A5BD-875140B9E24C}" type="presOf" srcId="{4BDD7988-3C28-46A1-B791-322F307C7972}" destId="{85C7E6B5-3157-449C-A49F-CC0414C4A7C6}" srcOrd="0" destOrd="0" presId="urn:microsoft.com/office/officeart/2005/8/layout/radial6"/>
    <dgm:cxn modelId="{607A2C5B-F6B0-4B6F-8A55-23BBA5A8336C}" type="presOf" srcId="{96C5647D-BE49-4850-998F-5675A3188865}" destId="{28EDD9E8-C3C9-458F-A887-E4853C6F86A0}" srcOrd="0" destOrd="0" presId="urn:microsoft.com/office/officeart/2005/8/layout/radial6"/>
    <dgm:cxn modelId="{E6C6527A-60F1-4C54-AA6C-800954F5EA3E}" srcId="{26A31649-C0C6-48B5-86DE-0479AF46D10B}" destId="{F0335334-1C9B-4100-8E64-A05DE283D784}" srcOrd="3" destOrd="0" parTransId="{95F13F1E-040C-4B5F-BFFF-215039E7091F}" sibTransId="{2DF31F61-6CA0-4B23-A947-32A04F877281}"/>
    <dgm:cxn modelId="{1BA04D6A-BB89-4FD0-A4EC-22AC3CA7D516}" type="presOf" srcId="{2DF31F61-6CA0-4B23-A947-32A04F877281}" destId="{CE4C5924-47D6-4FB4-AC7D-3FCE37D59310}" srcOrd="0" destOrd="0" presId="urn:microsoft.com/office/officeart/2005/8/layout/radial6"/>
    <dgm:cxn modelId="{F664548E-62D6-4997-A04A-29B4983877EF}" type="presOf" srcId="{26A31649-C0C6-48B5-86DE-0479AF46D10B}" destId="{7F1203FD-BDE8-4EA9-AD68-AF099A952C9B}" srcOrd="0" destOrd="0" presId="urn:microsoft.com/office/officeart/2005/8/layout/radial6"/>
    <dgm:cxn modelId="{CB231B0A-8782-4E77-8D0A-696CCD9ED18F}" type="presParOf" srcId="{587AD83B-2814-40AF-BEE4-C0658FF4C345}" destId="{7F1203FD-BDE8-4EA9-AD68-AF099A952C9B}" srcOrd="0" destOrd="0" presId="urn:microsoft.com/office/officeart/2005/8/layout/radial6"/>
    <dgm:cxn modelId="{1678AD91-C49D-4A43-A05B-44157FDA2418}" type="presParOf" srcId="{587AD83B-2814-40AF-BEE4-C0658FF4C345}" destId="{3F420284-A54E-49CB-A274-44B36E5A27CE}" srcOrd="1" destOrd="0" presId="urn:microsoft.com/office/officeart/2005/8/layout/radial6"/>
    <dgm:cxn modelId="{E4730551-0EAB-49B4-93DA-9F2237928429}" type="presParOf" srcId="{587AD83B-2814-40AF-BEE4-C0658FF4C345}" destId="{9C1036C8-F77C-4870-9B19-35E6BD02D401}" srcOrd="2" destOrd="0" presId="urn:microsoft.com/office/officeart/2005/8/layout/radial6"/>
    <dgm:cxn modelId="{C2A82573-931A-42B6-9F16-6078136EE86B}" type="presParOf" srcId="{587AD83B-2814-40AF-BEE4-C0658FF4C345}" destId="{B9CBE8CA-4C13-4497-AA6D-3468552DCC4E}" srcOrd="3" destOrd="0" presId="urn:microsoft.com/office/officeart/2005/8/layout/radial6"/>
    <dgm:cxn modelId="{41CE00B6-84E4-43EB-896B-3B3A663FAA88}" type="presParOf" srcId="{587AD83B-2814-40AF-BEE4-C0658FF4C345}" destId="{28EDD9E8-C3C9-458F-A887-E4853C6F86A0}" srcOrd="4" destOrd="0" presId="urn:microsoft.com/office/officeart/2005/8/layout/radial6"/>
    <dgm:cxn modelId="{98D2D451-D1B8-4B26-BEC6-516A9F9D279D}" type="presParOf" srcId="{587AD83B-2814-40AF-BEE4-C0658FF4C345}" destId="{C74F6288-0AD4-429E-805D-CFA13419B9D1}" srcOrd="5" destOrd="0" presId="urn:microsoft.com/office/officeart/2005/8/layout/radial6"/>
    <dgm:cxn modelId="{AC35CB21-3431-4DEE-85EE-452339022682}" type="presParOf" srcId="{587AD83B-2814-40AF-BEE4-C0658FF4C345}" destId="{6B9E2EA1-8706-4972-9CFD-4030C9CCEC64}" srcOrd="6" destOrd="0" presId="urn:microsoft.com/office/officeart/2005/8/layout/radial6"/>
    <dgm:cxn modelId="{687BD43F-B815-4141-A4A5-B5CCA955AA3B}" type="presParOf" srcId="{587AD83B-2814-40AF-BEE4-C0658FF4C345}" destId="{85C7E6B5-3157-449C-A49F-CC0414C4A7C6}" srcOrd="7" destOrd="0" presId="urn:microsoft.com/office/officeart/2005/8/layout/radial6"/>
    <dgm:cxn modelId="{8CD12DA6-27B0-448F-A359-FFD2EEFCF72D}" type="presParOf" srcId="{587AD83B-2814-40AF-BEE4-C0658FF4C345}" destId="{7216E7BE-9604-49CB-8C19-854FB9DD4B28}" srcOrd="8" destOrd="0" presId="urn:microsoft.com/office/officeart/2005/8/layout/radial6"/>
    <dgm:cxn modelId="{902DB3D1-62F1-4370-AC67-4388C568E208}" type="presParOf" srcId="{587AD83B-2814-40AF-BEE4-C0658FF4C345}" destId="{F8A7D617-968C-4630-BB52-A7E9D0AAC4BF}" srcOrd="9" destOrd="0" presId="urn:microsoft.com/office/officeart/2005/8/layout/radial6"/>
    <dgm:cxn modelId="{161F0C06-F9E2-4D5D-9C07-DBB27E6D7702}" type="presParOf" srcId="{587AD83B-2814-40AF-BEE4-C0658FF4C345}" destId="{B8A0CF3E-BCB8-4A4D-90E5-3FFEA044FE4F}" srcOrd="10" destOrd="0" presId="urn:microsoft.com/office/officeart/2005/8/layout/radial6"/>
    <dgm:cxn modelId="{645C08D1-63CE-42C4-A546-427D14E70983}" type="presParOf" srcId="{587AD83B-2814-40AF-BEE4-C0658FF4C345}" destId="{0656F663-91BE-4F0F-8D76-4F3A21D17FE6}" srcOrd="11" destOrd="0" presId="urn:microsoft.com/office/officeart/2005/8/layout/radial6"/>
    <dgm:cxn modelId="{89B1F701-DB9E-4D3A-B70C-CE9C5D3CF91F}" type="presParOf" srcId="{587AD83B-2814-40AF-BEE4-C0658FF4C345}" destId="{CE4C5924-47D6-4FB4-AC7D-3FCE37D5931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5BD973-C644-40BF-893F-8BA108EBC15D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5A9576D-1622-4C78-A8AB-31062D88054C}">
      <dgm:prSet phldrT="[Текст]" custT="1"/>
      <dgm:spPr/>
      <dgm:t>
        <a:bodyPr/>
        <a:lstStyle/>
        <a:p>
          <a:r>
            <a:rPr lang="ru-RU" sz="2400" b="1" dirty="0" smtClean="0">
              <a:latin typeface="Trebuchet MS" pitchFamily="34" charset="0"/>
            </a:rPr>
            <a:t>Педагогические советы</a:t>
          </a:r>
          <a:endParaRPr lang="ru-RU" sz="2400" b="1" dirty="0">
            <a:latin typeface="Trebuchet MS" pitchFamily="34" charset="0"/>
          </a:endParaRPr>
        </a:p>
      </dgm:t>
    </dgm:pt>
    <dgm:pt modelId="{B1042E10-1C07-494B-9B9A-2914246E4D37}" type="parTrans" cxnId="{0D99FF21-6FC7-48A0-A68F-2984B9DCD7B5}">
      <dgm:prSet/>
      <dgm:spPr/>
      <dgm:t>
        <a:bodyPr/>
        <a:lstStyle/>
        <a:p>
          <a:endParaRPr lang="ru-RU"/>
        </a:p>
      </dgm:t>
    </dgm:pt>
    <dgm:pt modelId="{70775560-FE1D-4030-A997-B9294211966D}" type="sibTrans" cxnId="{0D99FF21-6FC7-48A0-A68F-2984B9DCD7B5}">
      <dgm:prSet/>
      <dgm:spPr/>
      <dgm:t>
        <a:bodyPr/>
        <a:lstStyle/>
        <a:p>
          <a:endParaRPr lang="ru-RU"/>
        </a:p>
      </dgm:t>
    </dgm:pt>
    <dgm:pt modelId="{C4AEF504-ABD5-4B45-9586-D8657D00E9E7}">
      <dgm:prSet phldrT="[Текст]" custT="1"/>
      <dgm:spPr/>
      <dgm:t>
        <a:bodyPr/>
        <a:lstStyle/>
        <a:p>
          <a:r>
            <a:rPr lang="ru-RU" sz="1400" dirty="0" smtClean="0">
              <a:latin typeface="Trebuchet MS" pitchFamily="34" charset="0"/>
            </a:rPr>
            <a:t>Развитие образовательной среды школы в условиях реализации ФГОС ОВЗ</a:t>
          </a:r>
          <a:endParaRPr lang="ru-RU" sz="1400" dirty="0">
            <a:latin typeface="Trebuchet MS" pitchFamily="34" charset="0"/>
          </a:endParaRPr>
        </a:p>
      </dgm:t>
    </dgm:pt>
    <dgm:pt modelId="{05E414EC-6AD1-43BB-8733-E059C57E2CA1}" type="parTrans" cxnId="{6C17A6E4-5609-4182-9172-04378A19932D}">
      <dgm:prSet/>
      <dgm:spPr/>
      <dgm:t>
        <a:bodyPr/>
        <a:lstStyle/>
        <a:p>
          <a:endParaRPr lang="ru-RU"/>
        </a:p>
      </dgm:t>
    </dgm:pt>
    <dgm:pt modelId="{E95981CE-275A-42F5-A81F-6D5B10A1539D}" type="sibTrans" cxnId="{6C17A6E4-5609-4182-9172-04378A19932D}">
      <dgm:prSet/>
      <dgm:spPr/>
      <dgm:t>
        <a:bodyPr/>
        <a:lstStyle/>
        <a:p>
          <a:endParaRPr lang="ru-RU"/>
        </a:p>
      </dgm:t>
    </dgm:pt>
    <dgm:pt modelId="{3CA414E5-3EC4-4246-89EE-0CBCBFFB009A}">
      <dgm:prSet phldrT="[Текст]" custT="1"/>
      <dgm:spPr/>
      <dgm:t>
        <a:bodyPr/>
        <a:lstStyle/>
        <a:p>
          <a:r>
            <a:rPr lang="ru-RU" sz="1400" dirty="0" smtClean="0">
              <a:latin typeface="Trebuchet MS" pitchFamily="34" charset="0"/>
            </a:rPr>
            <a:t>Реализация ФГОС обучающихся с </a:t>
          </a:r>
          <a:r>
            <a:rPr lang="ru-RU" sz="1400" dirty="0" err="1" smtClean="0">
              <a:latin typeface="Trebuchet MS" pitchFamily="34" charset="0"/>
            </a:rPr>
            <a:t>овз</a:t>
          </a:r>
          <a:endParaRPr lang="ru-RU" sz="1400" dirty="0">
            <a:latin typeface="Trebuchet MS" pitchFamily="34" charset="0"/>
          </a:endParaRPr>
        </a:p>
      </dgm:t>
    </dgm:pt>
    <dgm:pt modelId="{7A340873-0F5F-49F2-A1CA-DA295F6E61A5}" type="parTrans" cxnId="{673E6A28-B3AB-4EC9-8967-42ED867EA3BF}">
      <dgm:prSet/>
      <dgm:spPr/>
      <dgm:t>
        <a:bodyPr/>
        <a:lstStyle/>
        <a:p>
          <a:endParaRPr lang="ru-RU"/>
        </a:p>
      </dgm:t>
    </dgm:pt>
    <dgm:pt modelId="{8FF52CC8-67EB-42E1-BF2D-35582CBFD1F4}" type="sibTrans" cxnId="{673E6A28-B3AB-4EC9-8967-42ED867EA3BF}">
      <dgm:prSet/>
      <dgm:spPr/>
      <dgm:t>
        <a:bodyPr/>
        <a:lstStyle/>
        <a:p>
          <a:endParaRPr lang="ru-RU"/>
        </a:p>
      </dgm:t>
    </dgm:pt>
    <dgm:pt modelId="{79BE023E-1775-4962-99E1-FA6F90A5A446}">
      <dgm:prSet phldrT="[Текст]" custT="1"/>
      <dgm:spPr/>
      <dgm:t>
        <a:bodyPr/>
        <a:lstStyle/>
        <a:p>
          <a:r>
            <a:rPr lang="ru-RU" sz="2400" b="1" dirty="0" smtClean="0">
              <a:latin typeface="Trebuchet MS" pitchFamily="34" charset="0"/>
            </a:rPr>
            <a:t>Методические семинары</a:t>
          </a:r>
          <a:endParaRPr lang="ru-RU" sz="2400" b="1" dirty="0">
            <a:latin typeface="Trebuchet MS" pitchFamily="34" charset="0"/>
          </a:endParaRPr>
        </a:p>
      </dgm:t>
    </dgm:pt>
    <dgm:pt modelId="{A75D74D3-CE54-4FCE-BB96-175AD333AE00}" type="parTrans" cxnId="{185D40DC-6FBF-4187-B81C-AB1F90F520CE}">
      <dgm:prSet/>
      <dgm:spPr/>
      <dgm:t>
        <a:bodyPr/>
        <a:lstStyle/>
        <a:p>
          <a:endParaRPr lang="ru-RU"/>
        </a:p>
      </dgm:t>
    </dgm:pt>
    <dgm:pt modelId="{FFF1B06E-1D82-4D3D-9346-9820F51520B0}" type="sibTrans" cxnId="{185D40DC-6FBF-4187-B81C-AB1F90F520CE}">
      <dgm:prSet/>
      <dgm:spPr/>
      <dgm:t>
        <a:bodyPr/>
        <a:lstStyle/>
        <a:p>
          <a:endParaRPr lang="ru-RU"/>
        </a:p>
      </dgm:t>
    </dgm:pt>
    <dgm:pt modelId="{202C7DD7-F626-4BE5-8FBB-5F042AE33974}">
      <dgm:prSet phldrT="[Текст]" custT="1"/>
      <dgm:spPr/>
      <dgm:t>
        <a:bodyPr/>
        <a:lstStyle/>
        <a:p>
          <a:r>
            <a:rPr lang="ru-RU" sz="1400" dirty="0" smtClean="0">
              <a:latin typeface="Trebuchet MS" pitchFamily="34" charset="0"/>
            </a:rPr>
            <a:t>Дети с </a:t>
          </a:r>
          <a:r>
            <a:rPr lang="ru-RU" sz="1400" dirty="0" err="1" smtClean="0">
              <a:latin typeface="Trebuchet MS" pitchFamily="34" charset="0"/>
            </a:rPr>
            <a:t>ОВЗ:характеристика</a:t>
          </a:r>
          <a:r>
            <a:rPr lang="ru-RU" sz="1400" dirty="0" smtClean="0">
              <a:latin typeface="Trebuchet MS" pitchFamily="34" charset="0"/>
            </a:rPr>
            <a:t> и методические рекомендации</a:t>
          </a:r>
          <a:endParaRPr lang="ru-RU" sz="1400" dirty="0">
            <a:latin typeface="Trebuchet MS" pitchFamily="34" charset="0"/>
          </a:endParaRPr>
        </a:p>
      </dgm:t>
    </dgm:pt>
    <dgm:pt modelId="{91BAB446-5608-4032-B52D-44005129B6D3}" type="parTrans" cxnId="{E6915D51-53DF-4740-9EB3-777C3A9FA207}">
      <dgm:prSet/>
      <dgm:spPr/>
      <dgm:t>
        <a:bodyPr/>
        <a:lstStyle/>
        <a:p>
          <a:endParaRPr lang="ru-RU"/>
        </a:p>
      </dgm:t>
    </dgm:pt>
    <dgm:pt modelId="{B183D116-0266-442F-A6C9-8CC4981F0B6F}" type="sibTrans" cxnId="{E6915D51-53DF-4740-9EB3-777C3A9FA207}">
      <dgm:prSet/>
      <dgm:spPr/>
      <dgm:t>
        <a:bodyPr/>
        <a:lstStyle/>
        <a:p>
          <a:endParaRPr lang="ru-RU"/>
        </a:p>
      </dgm:t>
    </dgm:pt>
    <dgm:pt modelId="{103A80FB-9DBD-4739-AFD3-E3A3E620373E}">
      <dgm:prSet phldrT="[Текст]" custT="1"/>
      <dgm:spPr/>
      <dgm:t>
        <a:bodyPr/>
        <a:lstStyle/>
        <a:p>
          <a:r>
            <a:rPr lang="ru-RU" sz="1400" dirty="0" err="1" smtClean="0">
              <a:latin typeface="Trebuchet MS" pitchFamily="34" charset="0"/>
            </a:rPr>
            <a:t>Безбарьерная</a:t>
          </a:r>
          <a:r>
            <a:rPr lang="ru-RU" sz="1400" dirty="0" smtClean="0">
              <a:latin typeface="Trebuchet MS" pitchFamily="34" charset="0"/>
            </a:rPr>
            <a:t> среда</a:t>
          </a:r>
          <a:endParaRPr lang="ru-RU" sz="1400" dirty="0">
            <a:latin typeface="Trebuchet MS" pitchFamily="34" charset="0"/>
          </a:endParaRPr>
        </a:p>
      </dgm:t>
    </dgm:pt>
    <dgm:pt modelId="{153E43C1-1E1E-4970-B0F7-8A605208B64B}" type="parTrans" cxnId="{BD770AD6-4109-405A-88C4-23E5A10B40B6}">
      <dgm:prSet/>
      <dgm:spPr/>
      <dgm:t>
        <a:bodyPr/>
        <a:lstStyle/>
        <a:p>
          <a:endParaRPr lang="ru-RU"/>
        </a:p>
      </dgm:t>
    </dgm:pt>
    <dgm:pt modelId="{14EAC306-693F-4CDA-BC25-B99B015871E7}" type="sibTrans" cxnId="{BD770AD6-4109-405A-88C4-23E5A10B40B6}">
      <dgm:prSet/>
      <dgm:spPr/>
      <dgm:t>
        <a:bodyPr/>
        <a:lstStyle/>
        <a:p>
          <a:endParaRPr lang="ru-RU"/>
        </a:p>
      </dgm:t>
    </dgm:pt>
    <dgm:pt modelId="{A145A70F-81C4-4AA5-8048-C572668897FC}">
      <dgm:prSet phldrT="[Текст]" custT="1"/>
      <dgm:spPr/>
      <dgm:t>
        <a:bodyPr/>
        <a:lstStyle/>
        <a:p>
          <a:r>
            <a:rPr lang="ru-RU" sz="2400" b="1" dirty="0" smtClean="0">
              <a:latin typeface="Trebuchet MS" pitchFamily="34" charset="0"/>
            </a:rPr>
            <a:t>Диагностика</a:t>
          </a:r>
          <a:endParaRPr lang="ru-RU" sz="2400" b="1" dirty="0">
            <a:latin typeface="Trebuchet MS" pitchFamily="34" charset="0"/>
          </a:endParaRPr>
        </a:p>
      </dgm:t>
    </dgm:pt>
    <dgm:pt modelId="{978EDD85-D87B-44AC-BAD8-6B0900006D29}" type="parTrans" cxnId="{5BC17006-32BF-4B6C-B206-D017C997A253}">
      <dgm:prSet/>
      <dgm:spPr/>
      <dgm:t>
        <a:bodyPr/>
        <a:lstStyle/>
        <a:p>
          <a:endParaRPr lang="ru-RU"/>
        </a:p>
      </dgm:t>
    </dgm:pt>
    <dgm:pt modelId="{C8CF26AC-89FD-48FC-B9BF-706DD8EB1A84}" type="sibTrans" cxnId="{5BC17006-32BF-4B6C-B206-D017C997A253}">
      <dgm:prSet/>
      <dgm:spPr/>
      <dgm:t>
        <a:bodyPr/>
        <a:lstStyle/>
        <a:p>
          <a:endParaRPr lang="ru-RU"/>
        </a:p>
      </dgm:t>
    </dgm:pt>
    <dgm:pt modelId="{1DFBCE6D-28C6-4A33-8077-5C8ADF69F2C0}">
      <dgm:prSet phldrT="[Текст]" custT="1"/>
      <dgm:spPr/>
      <dgm:t>
        <a:bodyPr/>
        <a:lstStyle/>
        <a:p>
          <a:r>
            <a:rPr lang="ru-RU" sz="1400" dirty="0" smtClean="0">
              <a:latin typeface="Trebuchet MS" pitchFamily="34" charset="0"/>
            </a:rPr>
            <a:t>Анкетирование</a:t>
          </a:r>
          <a:endParaRPr lang="ru-RU" sz="1400" dirty="0">
            <a:latin typeface="Trebuchet MS" pitchFamily="34" charset="0"/>
          </a:endParaRPr>
        </a:p>
      </dgm:t>
    </dgm:pt>
    <dgm:pt modelId="{4849CF6D-C8E8-40E4-8449-35292FF4A754}" type="parTrans" cxnId="{2C61FE5A-C925-4D60-8A0E-2174EFFEEC58}">
      <dgm:prSet/>
      <dgm:spPr/>
      <dgm:t>
        <a:bodyPr/>
        <a:lstStyle/>
        <a:p>
          <a:endParaRPr lang="ru-RU"/>
        </a:p>
      </dgm:t>
    </dgm:pt>
    <dgm:pt modelId="{82940AD1-D827-45B2-B634-239191995446}" type="sibTrans" cxnId="{2C61FE5A-C925-4D60-8A0E-2174EFFEEC58}">
      <dgm:prSet/>
      <dgm:spPr/>
      <dgm:t>
        <a:bodyPr/>
        <a:lstStyle/>
        <a:p>
          <a:endParaRPr lang="ru-RU"/>
        </a:p>
      </dgm:t>
    </dgm:pt>
    <dgm:pt modelId="{6009935E-20DF-4169-8274-ACAB63C16640}">
      <dgm:prSet phldrT="[Текст]" custT="1"/>
      <dgm:spPr/>
      <dgm:t>
        <a:bodyPr/>
        <a:lstStyle/>
        <a:p>
          <a:r>
            <a:rPr lang="ru-RU" sz="2400" b="1" dirty="0" smtClean="0">
              <a:latin typeface="Trebuchet MS" pitchFamily="34" charset="0"/>
            </a:rPr>
            <a:t>Консультации </a:t>
          </a:r>
          <a:endParaRPr lang="ru-RU" sz="2400" b="1" dirty="0">
            <a:latin typeface="Trebuchet MS" pitchFamily="34" charset="0"/>
          </a:endParaRPr>
        </a:p>
      </dgm:t>
    </dgm:pt>
    <dgm:pt modelId="{525D5721-BA3F-4D32-9EB7-036A97751F32}" type="parTrans" cxnId="{FC4D330E-8D9E-4AB4-B6B5-E53D926D2B2C}">
      <dgm:prSet/>
      <dgm:spPr/>
      <dgm:t>
        <a:bodyPr/>
        <a:lstStyle/>
        <a:p>
          <a:endParaRPr lang="ru-RU"/>
        </a:p>
      </dgm:t>
    </dgm:pt>
    <dgm:pt modelId="{8CBE53CF-0DD5-4AF0-BF75-546A6A5B3AAC}" type="sibTrans" cxnId="{FC4D330E-8D9E-4AB4-B6B5-E53D926D2B2C}">
      <dgm:prSet/>
      <dgm:spPr/>
      <dgm:t>
        <a:bodyPr/>
        <a:lstStyle/>
        <a:p>
          <a:endParaRPr lang="ru-RU"/>
        </a:p>
      </dgm:t>
    </dgm:pt>
    <dgm:pt modelId="{4C65045F-052F-4B1B-87F8-7E8A2E691058}" type="pres">
      <dgm:prSet presAssocID="{EC5BD973-C644-40BF-893F-8BA108EBC15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963C1C-DF38-488D-8DB4-EF2C8103F854}" type="pres">
      <dgm:prSet presAssocID="{55A9576D-1622-4C78-A8AB-31062D88054C}" presName="circle1" presStyleLbl="node1" presStyleIdx="0" presStyleCnt="4" custLinFactNeighborX="530" custLinFactNeighborY="1209"/>
      <dgm:spPr/>
    </dgm:pt>
    <dgm:pt modelId="{52F032FD-3BA0-4C5D-9C56-02AD0D6AD95B}" type="pres">
      <dgm:prSet presAssocID="{55A9576D-1622-4C78-A8AB-31062D88054C}" presName="space" presStyleCnt="0"/>
      <dgm:spPr/>
    </dgm:pt>
    <dgm:pt modelId="{D71AC4ED-1919-4A14-93E6-B0BCE277199B}" type="pres">
      <dgm:prSet presAssocID="{55A9576D-1622-4C78-A8AB-31062D88054C}" presName="rect1" presStyleLbl="alignAcc1" presStyleIdx="0" presStyleCnt="4" custLinFactNeighborX="-38055" custLinFactNeighborY="-7869"/>
      <dgm:spPr/>
      <dgm:t>
        <a:bodyPr/>
        <a:lstStyle/>
        <a:p>
          <a:endParaRPr lang="ru-RU"/>
        </a:p>
      </dgm:t>
    </dgm:pt>
    <dgm:pt modelId="{DD6DA7F1-5B2F-4AC1-8A88-2BA494D39D64}" type="pres">
      <dgm:prSet presAssocID="{79BE023E-1775-4962-99E1-FA6F90A5A446}" presName="vertSpace2" presStyleLbl="node1" presStyleIdx="0" presStyleCnt="4"/>
      <dgm:spPr/>
    </dgm:pt>
    <dgm:pt modelId="{E6EE4425-3DFD-4AE4-86F6-520D3B58C2CA}" type="pres">
      <dgm:prSet presAssocID="{79BE023E-1775-4962-99E1-FA6F90A5A446}" presName="circle2" presStyleLbl="node1" presStyleIdx="1" presStyleCnt="4"/>
      <dgm:spPr/>
    </dgm:pt>
    <dgm:pt modelId="{0D16C8F3-1AE8-4DFA-8E98-86C5350133D2}" type="pres">
      <dgm:prSet presAssocID="{79BE023E-1775-4962-99E1-FA6F90A5A446}" presName="rect2" presStyleLbl="alignAcc1" presStyleIdx="1" presStyleCnt="4" custScaleX="128090" custScaleY="137725" custLinFactNeighborX="-21248" custLinFactNeighborY="13562"/>
      <dgm:spPr/>
      <dgm:t>
        <a:bodyPr/>
        <a:lstStyle/>
        <a:p>
          <a:endParaRPr lang="ru-RU"/>
        </a:p>
      </dgm:t>
    </dgm:pt>
    <dgm:pt modelId="{CFAC612E-7F6F-4467-B48A-F1390BD598D9}" type="pres">
      <dgm:prSet presAssocID="{A145A70F-81C4-4AA5-8048-C572668897FC}" presName="vertSpace3" presStyleLbl="node1" presStyleIdx="1" presStyleCnt="4"/>
      <dgm:spPr/>
    </dgm:pt>
    <dgm:pt modelId="{AE4C0161-4FFC-4682-A34F-80142049569D}" type="pres">
      <dgm:prSet presAssocID="{A145A70F-81C4-4AA5-8048-C572668897FC}" presName="circle3" presStyleLbl="node1" presStyleIdx="2" presStyleCnt="4"/>
      <dgm:spPr/>
    </dgm:pt>
    <dgm:pt modelId="{3B70A108-527C-4CE4-AC9B-0EA53C212B3E}" type="pres">
      <dgm:prSet presAssocID="{A145A70F-81C4-4AA5-8048-C572668897FC}" presName="rect3" presStyleLbl="alignAcc1" presStyleIdx="2" presStyleCnt="4" custLinFactNeighborX="-21429" custLinFactNeighborY="6004"/>
      <dgm:spPr/>
      <dgm:t>
        <a:bodyPr/>
        <a:lstStyle/>
        <a:p>
          <a:endParaRPr lang="ru-RU"/>
        </a:p>
      </dgm:t>
    </dgm:pt>
    <dgm:pt modelId="{8FA301B1-BB21-426A-A1A9-2F9751ADD1F1}" type="pres">
      <dgm:prSet presAssocID="{6009935E-20DF-4169-8274-ACAB63C16640}" presName="vertSpace4" presStyleLbl="node1" presStyleIdx="2" presStyleCnt="4"/>
      <dgm:spPr/>
    </dgm:pt>
    <dgm:pt modelId="{A46F9B78-C75B-480D-8A2E-D75B9379AC84}" type="pres">
      <dgm:prSet presAssocID="{6009935E-20DF-4169-8274-ACAB63C16640}" presName="circle4" presStyleLbl="node1" presStyleIdx="3" presStyleCnt="4"/>
      <dgm:spPr/>
    </dgm:pt>
    <dgm:pt modelId="{559CD39B-A045-4BB9-B7CF-3311B59E0EDE}" type="pres">
      <dgm:prSet presAssocID="{6009935E-20DF-4169-8274-ACAB63C16640}" presName="rect4" presStyleLbl="alignAcc1" presStyleIdx="3" presStyleCnt="4" custFlipHor="1" custScaleX="96322"/>
      <dgm:spPr/>
      <dgm:t>
        <a:bodyPr/>
        <a:lstStyle/>
        <a:p>
          <a:endParaRPr lang="ru-RU"/>
        </a:p>
      </dgm:t>
    </dgm:pt>
    <dgm:pt modelId="{613A5818-798D-4A3E-AE9D-EE4D231DCCC6}" type="pres">
      <dgm:prSet presAssocID="{55A9576D-1622-4C78-A8AB-31062D88054C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292AE9-FCCB-486D-ACEE-60F4515036EF}" type="pres">
      <dgm:prSet presAssocID="{55A9576D-1622-4C78-A8AB-31062D88054C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8F1EC-9A62-4ACB-94A2-AF6A25FF855A}" type="pres">
      <dgm:prSet presAssocID="{79BE023E-1775-4962-99E1-FA6F90A5A446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4F695-0FDF-4A3A-AD5B-8743F25FC97A}" type="pres">
      <dgm:prSet presAssocID="{79BE023E-1775-4962-99E1-FA6F90A5A446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FB533-639F-4B97-AA2F-93B5EC5A58CC}" type="pres">
      <dgm:prSet presAssocID="{A145A70F-81C4-4AA5-8048-C572668897FC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B5EFE-9078-4440-9254-42CB4C825BD4}" type="pres">
      <dgm:prSet presAssocID="{A145A70F-81C4-4AA5-8048-C572668897FC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EE815-3DA5-4493-A729-6779A035E6BD}" type="pres">
      <dgm:prSet presAssocID="{6009935E-20DF-4169-8274-ACAB63C16640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C0AFA-C0B1-4869-895B-E53E1EEC7271}" type="pres">
      <dgm:prSet presAssocID="{6009935E-20DF-4169-8274-ACAB63C16640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0E2FCBBC-A2AE-42B9-A25A-9A3E2468EB22}" type="presOf" srcId="{C4AEF504-ABD5-4B45-9586-D8657D00E9E7}" destId="{97292AE9-FCCB-486D-ACEE-60F4515036EF}" srcOrd="0" destOrd="0" presId="urn:microsoft.com/office/officeart/2005/8/layout/target3"/>
    <dgm:cxn modelId="{804730F1-EE71-4521-9DC9-71826920C576}" type="presOf" srcId="{6009935E-20DF-4169-8274-ACAB63C16640}" destId="{559CD39B-A045-4BB9-B7CF-3311B59E0EDE}" srcOrd="0" destOrd="0" presId="urn:microsoft.com/office/officeart/2005/8/layout/target3"/>
    <dgm:cxn modelId="{61CFC349-6C56-4FE7-83B0-C400AAF9BF1E}" type="presOf" srcId="{3CA414E5-3EC4-4246-89EE-0CBCBFFB009A}" destId="{97292AE9-FCCB-486D-ACEE-60F4515036EF}" srcOrd="0" destOrd="1" presId="urn:microsoft.com/office/officeart/2005/8/layout/target3"/>
    <dgm:cxn modelId="{724C1621-AD2D-41EE-BBA4-2C9CC413F340}" type="presOf" srcId="{6009935E-20DF-4169-8274-ACAB63C16640}" destId="{826EE815-3DA5-4493-A729-6779A035E6BD}" srcOrd="1" destOrd="0" presId="urn:microsoft.com/office/officeart/2005/8/layout/target3"/>
    <dgm:cxn modelId="{2C61FE5A-C925-4D60-8A0E-2174EFFEEC58}" srcId="{A145A70F-81C4-4AA5-8048-C572668897FC}" destId="{1DFBCE6D-28C6-4A33-8077-5C8ADF69F2C0}" srcOrd="0" destOrd="0" parTransId="{4849CF6D-C8E8-40E4-8449-35292FF4A754}" sibTransId="{82940AD1-D827-45B2-B634-239191995446}"/>
    <dgm:cxn modelId="{FC4D330E-8D9E-4AB4-B6B5-E53D926D2B2C}" srcId="{EC5BD973-C644-40BF-893F-8BA108EBC15D}" destId="{6009935E-20DF-4169-8274-ACAB63C16640}" srcOrd="3" destOrd="0" parTransId="{525D5721-BA3F-4D32-9EB7-036A97751F32}" sibTransId="{8CBE53CF-0DD5-4AF0-BF75-546A6A5B3AAC}"/>
    <dgm:cxn modelId="{185D40DC-6FBF-4187-B81C-AB1F90F520CE}" srcId="{EC5BD973-C644-40BF-893F-8BA108EBC15D}" destId="{79BE023E-1775-4962-99E1-FA6F90A5A446}" srcOrd="1" destOrd="0" parTransId="{A75D74D3-CE54-4FCE-BB96-175AD333AE00}" sibTransId="{FFF1B06E-1D82-4D3D-9346-9820F51520B0}"/>
    <dgm:cxn modelId="{42D2E425-BB3A-4A6A-BA2F-09A8F175207F}" type="presOf" srcId="{EC5BD973-C644-40BF-893F-8BA108EBC15D}" destId="{4C65045F-052F-4B1B-87F8-7E8A2E691058}" srcOrd="0" destOrd="0" presId="urn:microsoft.com/office/officeart/2005/8/layout/target3"/>
    <dgm:cxn modelId="{5BC17006-32BF-4B6C-B206-D017C997A253}" srcId="{EC5BD973-C644-40BF-893F-8BA108EBC15D}" destId="{A145A70F-81C4-4AA5-8048-C572668897FC}" srcOrd="2" destOrd="0" parTransId="{978EDD85-D87B-44AC-BAD8-6B0900006D29}" sibTransId="{C8CF26AC-89FD-48FC-B9BF-706DD8EB1A84}"/>
    <dgm:cxn modelId="{272C7D49-C322-4E38-8A36-EE036D3D0D99}" type="presOf" srcId="{1DFBCE6D-28C6-4A33-8077-5C8ADF69F2C0}" destId="{C31B5EFE-9078-4440-9254-42CB4C825BD4}" srcOrd="0" destOrd="0" presId="urn:microsoft.com/office/officeart/2005/8/layout/target3"/>
    <dgm:cxn modelId="{6A9A32DB-3D38-494A-85EB-1A4BB627A420}" type="presOf" srcId="{55A9576D-1622-4C78-A8AB-31062D88054C}" destId="{D71AC4ED-1919-4A14-93E6-B0BCE277199B}" srcOrd="0" destOrd="0" presId="urn:microsoft.com/office/officeart/2005/8/layout/target3"/>
    <dgm:cxn modelId="{E6915D51-53DF-4740-9EB3-777C3A9FA207}" srcId="{79BE023E-1775-4962-99E1-FA6F90A5A446}" destId="{202C7DD7-F626-4BE5-8FBB-5F042AE33974}" srcOrd="0" destOrd="0" parTransId="{91BAB446-5608-4032-B52D-44005129B6D3}" sibTransId="{B183D116-0266-442F-A6C9-8CC4981F0B6F}"/>
    <dgm:cxn modelId="{BD770AD6-4109-405A-88C4-23E5A10B40B6}" srcId="{79BE023E-1775-4962-99E1-FA6F90A5A446}" destId="{103A80FB-9DBD-4739-AFD3-E3A3E620373E}" srcOrd="1" destOrd="0" parTransId="{153E43C1-1E1E-4970-B0F7-8A605208B64B}" sibTransId="{14EAC306-693F-4CDA-BC25-B99B015871E7}"/>
    <dgm:cxn modelId="{673E6A28-B3AB-4EC9-8967-42ED867EA3BF}" srcId="{55A9576D-1622-4C78-A8AB-31062D88054C}" destId="{3CA414E5-3EC4-4246-89EE-0CBCBFFB009A}" srcOrd="1" destOrd="0" parTransId="{7A340873-0F5F-49F2-A1CA-DA295F6E61A5}" sibTransId="{8FF52CC8-67EB-42E1-BF2D-35582CBFD1F4}"/>
    <dgm:cxn modelId="{B52C404B-5240-41F7-9B78-F9C133F04F53}" type="presOf" srcId="{79BE023E-1775-4962-99E1-FA6F90A5A446}" destId="{2DE8F1EC-9A62-4ACB-94A2-AF6A25FF855A}" srcOrd="1" destOrd="0" presId="urn:microsoft.com/office/officeart/2005/8/layout/target3"/>
    <dgm:cxn modelId="{B4C56EB7-B5F7-489A-91C9-4E69074F36F8}" type="presOf" srcId="{55A9576D-1622-4C78-A8AB-31062D88054C}" destId="{613A5818-798D-4A3E-AE9D-EE4D231DCCC6}" srcOrd="1" destOrd="0" presId="urn:microsoft.com/office/officeart/2005/8/layout/target3"/>
    <dgm:cxn modelId="{77B761CD-AAB2-4A49-8DD4-1ED84E6DAF07}" type="presOf" srcId="{A145A70F-81C4-4AA5-8048-C572668897FC}" destId="{942FB533-639F-4B97-AA2F-93B5EC5A58CC}" srcOrd="1" destOrd="0" presId="urn:microsoft.com/office/officeart/2005/8/layout/target3"/>
    <dgm:cxn modelId="{11269C2C-DE83-4718-9BBD-502FF473FE53}" type="presOf" srcId="{A145A70F-81C4-4AA5-8048-C572668897FC}" destId="{3B70A108-527C-4CE4-AC9B-0EA53C212B3E}" srcOrd="0" destOrd="0" presId="urn:microsoft.com/office/officeart/2005/8/layout/target3"/>
    <dgm:cxn modelId="{B5F785C5-843B-4FD0-A0BE-14F61A310BDB}" type="presOf" srcId="{103A80FB-9DBD-4739-AFD3-E3A3E620373E}" destId="{DBF4F695-0FDF-4A3A-AD5B-8743F25FC97A}" srcOrd="0" destOrd="1" presId="urn:microsoft.com/office/officeart/2005/8/layout/target3"/>
    <dgm:cxn modelId="{34C07A9D-EBE7-4A8A-84AC-EB96DCDFAFA1}" type="presOf" srcId="{79BE023E-1775-4962-99E1-FA6F90A5A446}" destId="{0D16C8F3-1AE8-4DFA-8E98-86C5350133D2}" srcOrd="0" destOrd="0" presId="urn:microsoft.com/office/officeart/2005/8/layout/target3"/>
    <dgm:cxn modelId="{AE167584-828D-40F1-A083-6ABEF5E2CEFB}" type="presOf" srcId="{202C7DD7-F626-4BE5-8FBB-5F042AE33974}" destId="{DBF4F695-0FDF-4A3A-AD5B-8743F25FC97A}" srcOrd="0" destOrd="0" presId="urn:microsoft.com/office/officeart/2005/8/layout/target3"/>
    <dgm:cxn modelId="{6C17A6E4-5609-4182-9172-04378A19932D}" srcId="{55A9576D-1622-4C78-A8AB-31062D88054C}" destId="{C4AEF504-ABD5-4B45-9586-D8657D00E9E7}" srcOrd="0" destOrd="0" parTransId="{05E414EC-6AD1-43BB-8733-E059C57E2CA1}" sibTransId="{E95981CE-275A-42F5-A81F-6D5B10A1539D}"/>
    <dgm:cxn modelId="{0D99FF21-6FC7-48A0-A68F-2984B9DCD7B5}" srcId="{EC5BD973-C644-40BF-893F-8BA108EBC15D}" destId="{55A9576D-1622-4C78-A8AB-31062D88054C}" srcOrd="0" destOrd="0" parTransId="{B1042E10-1C07-494B-9B9A-2914246E4D37}" sibTransId="{70775560-FE1D-4030-A997-B9294211966D}"/>
    <dgm:cxn modelId="{52C7723D-0348-4D48-957F-8D74063BEFD1}" type="presParOf" srcId="{4C65045F-052F-4B1B-87F8-7E8A2E691058}" destId="{AE963C1C-DF38-488D-8DB4-EF2C8103F854}" srcOrd="0" destOrd="0" presId="urn:microsoft.com/office/officeart/2005/8/layout/target3"/>
    <dgm:cxn modelId="{A45DE97C-4ACA-429A-850C-DF3264E5A5F0}" type="presParOf" srcId="{4C65045F-052F-4B1B-87F8-7E8A2E691058}" destId="{52F032FD-3BA0-4C5D-9C56-02AD0D6AD95B}" srcOrd="1" destOrd="0" presId="urn:microsoft.com/office/officeart/2005/8/layout/target3"/>
    <dgm:cxn modelId="{4C743C09-654F-42E0-9065-097A504631F8}" type="presParOf" srcId="{4C65045F-052F-4B1B-87F8-7E8A2E691058}" destId="{D71AC4ED-1919-4A14-93E6-B0BCE277199B}" srcOrd="2" destOrd="0" presId="urn:microsoft.com/office/officeart/2005/8/layout/target3"/>
    <dgm:cxn modelId="{F00100A7-B736-4C08-9A69-F6BC0AEF52AE}" type="presParOf" srcId="{4C65045F-052F-4B1B-87F8-7E8A2E691058}" destId="{DD6DA7F1-5B2F-4AC1-8A88-2BA494D39D64}" srcOrd="3" destOrd="0" presId="urn:microsoft.com/office/officeart/2005/8/layout/target3"/>
    <dgm:cxn modelId="{47BF90D3-E0F3-435B-A384-BA03E169A094}" type="presParOf" srcId="{4C65045F-052F-4B1B-87F8-7E8A2E691058}" destId="{E6EE4425-3DFD-4AE4-86F6-520D3B58C2CA}" srcOrd="4" destOrd="0" presId="urn:microsoft.com/office/officeart/2005/8/layout/target3"/>
    <dgm:cxn modelId="{66DA9F2A-5A69-4B02-B7B7-882F62273624}" type="presParOf" srcId="{4C65045F-052F-4B1B-87F8-7E8A2E691058}" destId="{0D16C8F3-1AE8-4DFA-8E98-86C5350133D2}" srcOrd="5" destOrd="0" presId="urn:microsoft.com/office/officeart/2005/8/layout/target3"/>
    <dgm:cxn modelId="{2AE58B68-6BA8-4757-A7EB-8560F3579BD4}" type="presParOf" srcId="{4C65045F-052F-4B1B-87F8-7E8A2E691058}" destId="{CFAC612E-7F6F-4467-B48A-F1390BD598D9}" srcOrd="6" destOrd="0" presId="urn:microsoft.com/office/officeart/2005/8/layout/target3"/>
    <dgm:cxn modelId="{D3D3ADC4-E3D5-4C28-827A-06E0FDF8C45C}" type="presParOf" srcId="{4C65045F-052F-4B1B-87F8-7E8A2E691058}" destId="{AE4C0161-4FFC-4682-A34F-80142049569D}" srcOrd="7" destOrd="0" presId="urn:microsoft.com/office/officeart/2005/8/layout/target3"/>
    <dgm:cxn modelId="{3682C7D8-DC8F-414C-83DD-4D38E1D28BBF}" type="presParOf" srcId="{4C65045F-052F-4B1B-87F8-7E8A2E691058}" destId="{3B70A108-527C-4CE4-AC9B-0EA53C212B3E}" srcOrd="8" destOrd="0" presId="urn:microsoft.com/office/officeart/2005/8/layout/target3"/>
    <dgm:cxn modelId="{E6653F09-F51B-4FFE-8827-56C12867C0BB}" type="presParOf" srcId="{4C65045F-052F-4B1B-87F8-7E8A2E691058}" destId="{8FA301B1-BB21-426A-A1A9-2F9751ADD1F1}" srcOrd="9" destOrd="0" presId="urn:microsoft.com/office/officeart/2005/8/layout/target3"/>
    <dgm:cxn modelId="{31E09D9D-D93C-4554-8337-FB4796CC23CF}" type="presParOf" srcId="{4C65045F-052F-4B1B-87F8-7E8A2E691058}" destId="{A46F9B78-C75B-480D-8A2E-D75B9379AC84}" srcOrd="10" destOrd="0" presId="urn:microsoft.com/office/officeart/2005/8/layout/target3"/>
    <dgm:cxn modelId="{A24CB877-37DD-47F4-8EE2-6545FFE589CA}" type="presParOf" srcId="{4C65045F-052F-4B1B-87F8-7E8A2E691058}" destId="{559CD39B-A045-4BB9-B7CF-3311B59E0EDE}" srcOrd="11" destOrd="0" presId="urn:microsoft.com/office/officeart/2005/8/layout/target3"/>
    <dgm:cxn modelId="{EB8ED1F1-B946-42CE-946C-8D645114FDAA}" type="presParOf" srcId="{4C65045F-052F-4B1B-87F8-7E8A2E691058}" destId="{613A5818-798D-4A3E-AE9D-EE4D231DCCC6}" srcOrd="12" destOrd="0" presId="urn:microsoft.com/office/officeart/2005/8/layout/target3"/>
    <dgm:cxn modelId="{458EBE27-E916-4786-AC3E-40EE07E2A641}" type="presParOf" srcId="{4C65045F-052F-4B1B-87F8-7E8A2E691058}" destId="{97292AE9-FCCB-486D-ACEE-60F4515036EF}" srcOrd="13" destOrd="0" presId="urn:microsoft.com/office/officeart/2005/8/layout/target3"/>
    <dgm:cxn modelId="{5C2EEDF2-54FF-47E1-ACA9-EE29C0256546}" type="presParOf" srcId="{4C65045F-052F-4B1B-87F8-7E8A2E691058}" destId="{2DE8F1EC-9A62-4ACB-94A2-AF6A25FF855A}" srcOrd="14" destOrd="0" presId="urn:microsoft.com/office/officeart/2005/8/layout/target3"/>
    <dgm:cxn modelId="{C9EF4FC3-470F-45B7-BB9A-5E9168749C48}" type="presParOf" srcId="{4C65045F-052F-4B1B-87F8-7E8A2E691058}" destId="{DBF4F695-0FDF-4A3A-AD5B-8743F25FC97A}" srcOrd="15" destOrd="0" presId="urn:microsoft.com/office/officeart/2005/8/layout/target3"/>
    <dgm:cxn modelId="{CC3E426F-2AC1-4DC4-AAF5-108B9DE4EC6B}" type="presParOf" srcId="{4C65045F-052F-4B1B-87F8-7E8A2E691058}" destId="{942FB533-639F-4B97-AA2F-93B5EC5A58CC}" srcOrd="16" destOrd="0" presId="urn:microsoft.com/office/officeart/2005/8/layout/target3"/>
    <dgm:cxn modelId="{3C6BBBE2-6982-4F4E-8301-8F20C73481D5}" type="presParOf" srcId="{4C65045F-052F-4B1B-87F8-7E8A2E691058}" destId="{C31B5EFE-9078-4440-9254-42CB4C825BD4}" srcOrd="17" destOrd="0" presId="urn:microsoft.com/office/officeart/2005/8/layout/target3"/>
    <dgm:cxn modelId="{3A70166A-4CCD-408A-B36F-E44319C3A707}" type="presParOf" srcId="{4C65045F-052F-4B1B-87F8-7E8A2E691058}" destId="{826EE815-3DA5-4493-A729-6779A035E6BD}" srcOrd="18" destOrd="0" presId="urn:microsoft.com/office/officeart/2005/8/layout/target3"/>
    <dgm:cxn modelId="{9C1EEED9-7E86-464A-B6EC-C938604554C1}" type="presParOf" srcId="{4C65045F-052F-4B1B-87F8-7E8A2E691058}" destId="{8C0C0AFA-C0B1-4869-895B-E53E1EEC7271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98B87-B6A9-45CA-8DC1-92F4820A7A0C}">
      <dsp:nvSpPr>
        <dsp:cNvPr id="0" name=""/>
        <dsp:cNvSpPr/>
      </dsp:nvSpPr>
      <dsp:spPr>
        <a:xfrm>
          <a:off x="0" y="165620"/>
          <a:ext cx="7283609" cy="9865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</a:rPr>
            <a:t>Выявлен риск:</a:t>
          </a:r>
          <a:endParaRPr lang="ru-RU" sz="3600" kern="1200" dirty="0">
            <a:solidFill>
              <a:schemeClr val="tx1"/>
            </a:solidFill>
          </a:endParaRPr>
        </a:p>
      </dsp:txBody>
      <dsp:txXfrm>
        <a:off x="28894" y="194514"/>
        <a:ext cx="5881060" cy="928716"/>
      </dsp:txXfrm>
    </dsp:sp>
    <dsp:sp modelId="{DB41CCAA-60A5-4DEC-B56B-F39724E8F76F}">
      <dsp:nvSpPr>
        <dsp:cNvPr id="0" name=""/>
        <dsp:cNvSpPr/>
      </dsp:nvSpPr>
      <dsp:spPr>
        <a:xfrm>
          <a:off x="642671" y="1537370"/>
          <a:ext cx="7283609" cy="1317746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Недостаточная предметная и методическая компетентность педагогических работников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681266" y="1575965"/>
        <a:ext cx="5707212" cy="1240556"/>
      </dsp:txXfrm>
    </dsp:sp>
    <dsp:sp modelId="{1D820512-85A6-4B06-99E1-011B2EF87628}">
      <dsp:nvSpPr>
        <dsp:cNvPr id="0" name=""/>
        <dsp:cNvSpPr/>
      </dsp:nvSpPr>
      <dsp:spPr>
        <a:xfrm>
          <a:off x="1285342" y="3074741"/>
          <a:ext cx="7283609" cy="1317746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Отсутствие необходимого объема профессиональных знаний в области работы с детьми с рисками учебной </a:t>
          </a:r>
          <a:r>
            <a:rPr lang="ru-RU" sz="1900" kern="1200" dirty="0" err="1" smtClean="0">
              <a:solidFill>
                <a:schemeClr val="tx1"/>
              </a:solidFill>
            </a:rPr>
            <a:t>неуспешности</a:t>
          </a:r>
          <a:r>
            <a:rPr lang="ru-RU" sz="1900" kern="1200" dirty="0" smtClean="0">
              <a:solidFill>
                <a:schemeClr val="tx1"/>
              </a:solidFill>
            </a:rPr>
            <a:t>, в том числе с обучающимися с ОВЗ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1323937" y="3113336"/>
        <a:ext cx="5707212" cy="1240556"/>
      </dsp:txXfrm>
    </dsp:sp>
    <dsp:sp modelId="{1885943B-440B-4E80-AFCF-472996D56259}">
      <dsp:nvSpPr>
        <dsp:cNvPr id="0" name=""/>
        <dsp:cNvSpPr/>
      </dsp:nvSpPr>
      <dsp:spPr>
        <a:xfrm>
          <a:off x="6427074" y="999291"/>
          <a:ext cx="856535" cy="85653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619794" y="999291"/>
        <a:ext cx="471095" cy="644543"/>
      </dsp:txXfrm>
    </dsp:sp>
    <dsp:sp modelId="{45D6E825-DEAE-4A4C-822A-418A4AB96FD5}">
      <dsp:nvSpPr>
        <dsp:cNvPr id="0" name=""/>
        <dsp:cNvSpPr/>
      </dsp:nvSpPr>
      <dsp:spPr>
        <a:xfrm>
          <a:off x="7069745" y="2527876"/>
          <a:ext cx="856535" cy="85653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262465" y="2527876"/>
        <a:ext cx="471095" cy="6445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91C6C-6584-43C3-B8CF-38E1549FF9E8}">
      <dsp:nvSpPr>
        <dsp:cNvPr id="0" name=""/>
        <dsp:cNvSpPr/>
      </dsp:nvSpPr>
      <dsp:spPr>
        <a:xfrm rot="5400000">
          <a:off x="-132752" y="173739"/>
          <a:ext cx="1872208" cy="15247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Решение</a:t>
          </a:r>
          <a:endParaRPr lang="ru-RU" sz="2200" kern="1200" dirty="0"/>
        </a:p>
      </dsp:txBody>
      <dsp:txXfrm rot="-5400000">
        <a:off x="40988" y="762363"/>
        <a:ext cx="1524728" cy="347480"/>
      </dsp:txXfrm>
    </dsp:sp>
    <dsp:sp modelId="{ACBD5CCF-BAF5-4039-986B-1CBE87BDFED5}">
      <dsp:nvSpPr>
        <dsp:cNvPr id="0" name=""/>
        <dsp:cNvSpPr/>
      </dsp:nvSpPr>
      <dsp:spPr>
        <a:xfrm rot="5400000">
          <a:off x="4628358" y="-2652923"/>
          <a:ext cx="1216935" cy="70962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создание системы непрерывного профессионального развития и роста профессиональной компетентности педагогических кадров</a:t>
          </a:r>
          <a:endParaRPr lang="ru-RU" sz="2200" kern="1200" dirty="0"/>
        </a:p>
      </dsp:txBody>
      <dsp:txXfrm rot="-5400000">
        <a:off x="1688677" y="346164"/>
        <a:ext cx="7036892" cy="1098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86431-3D7B-4C66-B4C8-838FD6EBC952}">
      <dsp:nvSpPr>
        <dsp:cNvPr id="0" name=""/>
        <dsp:cNvSpPr/>
      </dsp:nvSpPr>
      <dsp:spPr>
        <a:xfrm>
          <a:off x="0" y="630910"/>
          <a:ext cx="828092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24682-877D-4863-B37D-9A8D70DE1398}">
      <dsp:nvSpPr>
        <dsp:cNvPr id="0" name=""/>
        <dsp:cNvSpPr/>
      </dsp:nvSpPr>
      <dsp:spPr>
        <a:xfrm>
          <a:off x="394233" y="70030"/>
          <a:ext cx="7884657" cy="1121760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tx1"/>
              </a:solidFill>
              <a:latin typeface="Trebuchet MS" pitchFamily="34" charset="0"/>
            </a:rPr>
            <a:t>Мероприятия</a:t>
          </a:r>
          <a:endParaRPr lang="ru-RU" sz="4400" b="1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448993" y="124790"/>
        <a:ext cx="7775137" cy="1012240"/>
      </dsp:txXfrm>
    </dsp:sp>
    <dsp:sp modelId="{6DF8AEF8-0D98-492C-BC9F-84120DE36C10}">
      <dsp:nvSpPr>
        <dsp:cNvPr id="0" name=""/>
        <dsp:cNvSpPr/>
      </dsp:nvSpPr>
      <dsp:spPr>
        <a:xfrm>
          <a:off x="0" y="2819245"/>
          <a:ext cx="828092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57903-35DB-4905-8AE5-72C99BB64DC5}">
      <dsp:nvSpPr>
        <dsp:cNvPr id="0" name=""/>
        <dsp:cNvSpPr/>
      </dsp:nvSpPr>
      <dsp:spPr>
        <a:xfrm>
          <a:off x="394233" y="1793710"/>
          <a:ext cx="7884657" cy="1586415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rebuchet MS" pitchFamily="34" charset="0"/>
            </a:rPr>
            <a:t>Организация сетевого взаимодействия между ресурсной школой (МБОУ </a:t>
          </a:r>
          <a:r>
            <a:rPr lang="ru-RU" sz="2800" b="1" kern="1200" dirty="0" err="1" smtClean="0">
              <a:solidFill>
                <a:schemeClr val="tx1"/>
              </a:solidFill>
              <a:latin typeface="Trebuchet MS" pitchFamily="34" charset="0"/>
            </a:rPr>
            <a:t>Рогнединская</a:t>
          </a:r>
          <a:r>
            <a:rPr lang="ru-RU" sz="2800" b="1" kern="1200" dirty="0" smtClean="0">
              <a:solidFill>
                <a:schemeClr val="tx1"/>
              </a:solidFill>
              <a:latin typeface="Trebuchet MS" pitchFamily="34" charset="0"/>
            </a:rPr>
            <a:t> СОШ) и МБОУ </a:t>
          </a:r>
          <a:r>
            <a:rPr lang="ru-RU" sz="2800" b="1" kern="1200" dirty="0" err="1" smtClean="0">
              <a:solidFill>
                <a:schemeClr val="tx1"/>
              </a:solidFill>
              <a:latin typeface="Trebuchet MS" pitchFamily="34" charset="0"/>
            </a:rPr>
            <a:t>Пацынская</a:t>
          </a:r>
          <a:r>
            <a:rPr lang="ru-RU" sz="2800" b="1" kern="1200" dirty="0" smtClean="0">
              <a:solidFill>
                <a:schemeClr val="tx1"/>
              </a:solidFill>
              <a:latin typeface="Trebuchet MS" pitchFamily="34" charset="0"/>
            </a:rPr>
            <a:t> СОШ</a:t>
          </a:r>
          <a:endParaRPr lang="ru-RU" sz="2800" b="1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471675" y="1871152"/>
        <a:ext cx="7729773" cy="1431531"/>
      </dsp:txXfrm>
    </dsp:sp>
    <dsp:sp modelId="{0895FD54-619C-4D62-9C37-8B60840BF326}">
      <dsp:nvSpPr>
        <dsp:cNvPr id="0" name=""/>
        <dsp:cNvSpPr/>
      </dsp:nvSpPr>
      <dsp:spPr>
        <a:xfrm>
          <a:off x="0" y="5021041"/>
          <a:ext cx="828092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77FC7F-6D0C-4513-B677-349B2A1B4C10}">
      <dsp:nvSpPr>
        <dsp:cNvPr id="0" name=""/>
        <dsp:cNvSpPr/>
      </dsp:nvSpPr>
      <dsp:spPr>
        <a:xfrm>
          <a:off x="401107" y="3982045"/>
          <a:ext cx="7879724" cy="1599876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Trebuchet MS" pitchFamily="34" charset="0"/>
            </a:rPr>
            <a:t>Активизация работы психолого – педагогического семинара</a:t>
          </a:r>
          <a:endParaRPr lang="ru-RU" sz="2800" b="1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479207" y="4060145"/>
        <a:ext cx="7723524" cy="14436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A7A2D-8250-4F3D-B602-9465918A28CB}">
      <dsp:nvSpPr>
        <dsp:cNvPr id="0" name=""/>
        <dsp:cNvSpPr/>
      </dsp:nvSpPr>
      <dsp:spPr>
        <a:xfrm>
          <a:off x="653472" y="0"/>
          <a:ext cx="7406022" cy="611414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E7EDA-A58A-4006-A08F-4C4370D8C2AE}">
      <dsp:nvSpPr>
        <dsp:cNvPr id="0" name=""/>
        <dsp:cNvSpPr/>
      </dsp:nvSpPr>
      <dsp:spPr>
        <a:xfrm>
          <a:off x="283089" y="504062"/>
          <a:ext cx="2554881" cy="51060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tx1"/>
              </a:solidFill>
              <a:latin typeface="Trebuchet MS" pitchFamily="34" charset="0"/>
            </a:rPr>
            <a:t>Цель </a:t>
          </a:r>
          <a:r>
            <a:rPr lang="ru-RU" sz="2800" b="1" kern="1200" dirty="0" smtClean="0">
              <a:solidFill>
                <a:schemeClr val="tx1"/>
              </a:solidFill>
              <a:latin typeface="Trebuchet MS" pitchFamily="34" charset="0"/>
            </a:rPr>
            <a:t>программы</a:t>
          </a:r>
          <a:endParaRPr lang="ru-RU" sz="2800" b="1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407808" y="628781"/>
        <a:ext cx="2305443" cy="4856581"/>
      </dsp:txXfrm>
    </dsp:sp>
    <dsp:sp modelId="{42A99E06-E4D3-4279-BDCF-D3072C775538}">
      <dsp:nvSpPr>
        <dsp:cNvPr id="0" name=""/>
        <dsp:cNvSpPr/>
      </dsp:nvSpPr>
      <dsp:spPr>
        <a:xfrm>
          <a:off x="3079043" y="504062"/>
          <a:ext cx="2554881" cy="510601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Раскрытие личностного и профессионального потенциала педагогов через повышение психолого-педагогической грамотности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203762" y="628781"/>
        <a:ext cx="2305443" cy="4856581"/>
      </dsp:txXfrm>
    </dsp:sp>
    <dsp:sp modelId="{570BAC5E-2410-4153-B831-D3019A1183BF}">
      <dsp:nvSpPr>
        <dsp:cNvPr id="0" name=""/>
        <dsp:cNvSpPr/>
      </dsp:nvSpPr>
      <dsp:spPr>
        <a:xfrm>
          <a:off x="5965340" y="504062"/>
          <a:ext cx="2554881" cy="510601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Повышение образовательных результатов обучающихся за счет улучшения образовательной среды организации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6090059" y="628781"/>
        <a:ext cx="2305443" cy="48565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B666D-CF5A-4760-9EF7-5B4B79E99F5A}">
      <dsp:nvSpPr>
        <dsp:cNvPr id="0" name=""/>
        <dsp:cNvSpPr/>
      </dsp:nvSpPr>
      <dsp:spPr>
        <a:xfrm>
          <a:off x="4103" y="936525"/>
          <a:ext cx="8408489" cy="4646878"/>
        </a:xfrm>
        <a:prstGeom prst="rightArrow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0592F-C455-4311-84D8-A6150A7723B1}">
      <dsp:nvSpPr>
        <dsp:cNvPr id="0" name=""/>
        <dsp:cNvSpPr/>
      </dsp:nvSpPr>
      <dsp:spPr>
        <a:xfrm>
          <a:off x="3511149" y="1021399"/>
          <a:ext cx="4161152" cy="5027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rebuchet MS" pitchFamily="34" charset="0"/>
            </a:rPr>
            <a:t>Создание системы психолого – педагогического сопровождения учителей  в условиях работы с обучающимися, имеющими риски учебной </a:t>
          </a:r>
          <a:r>
            <a:rPr lang="ru-RU" sz="2400" b="1" kern="1200" dirty="0" err="1" smtClean="0">
              <a:latin typeface="Trebuchet MS" pitchFamily="34" charset="0"/>
            </a:rPr>
            <a:t>неуспешности</a:t>
          </a:r>
          <a:endParaRPr lang="ru-RU" sz="2400" b="1" kern="1200" dirty="0">
            <a:latin typeface="Trebuchet MS" pitchFamily="34" charset="0"/>
          </a:endParaRPr>
        </a:p>
      </dsp:txBody>
      <dsp:txXfrm>
        <a:off x="3511149" y="1021399"/>
        <a:ext cx="4161152" cy="5027272"/>
      </dsp:txXfrm>
    </dsp:sp>
    <dsp:sp modelId="{B8C354F7-09A0-4696-B575-DD320BDA4F2B}">
      <dsp:nvSpPr>
        <dsp:cNvPr id="0" name=""/>
        <dsp:cNvSpPr/>
      </dsp:nvSpPr>
      <dsp:spPr>
        <a:xfrm>
          <a:off x="686452" y="510699"/>
          <a:ext cx="2392000" cy="4830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rebuchet MS" pitchFamily="34" charset="0"/>
            </a:rPr>
            <a:t>Решаемая задача:</a:t>
          </a:r>
          <a:endParaRPr lang="ru-RU" sz="2800" b="1" kern="1200" dirty="0">
            <a:latin typeface="Trebuchet MS" pitchFamily="34" charset="0"/>
          </a:endParaRPr>
        </a:p>
      </dsp:txBody>
      <dsp:txXfrm>
        <a:off x="686452" y="510699"/>
        <a:ext cx="2392000" cy="4830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C5924-47D6-4FB4-AC7D-3FCE37D59310}">
      <dsp:nvSpPr>
        <dsp:cNvPr id="0" name=""/>
        <dsp:cNvSpPr/>
      </dsp:nvSpPr>
      <dsp:spPr>
        <a:xfrm>
          <a:off x="1857459" y="709519"/>
          <a:ext cx="4931011" cy="4931011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7D617-968C-4630-BB52-A7E9D0AAC4BF}">
      <dsp:nvSpPr>
        <dsp:cNvPr id="0" name=""/>
        <dsp:cNvSpPr/>
      </dsp:nvSpPr>
      <dsp:spPr>
        <a:xfrm>
          <a:off x="1838541" y="408247"/>
          <a:ext cx="4931011" cy="4931011"/>
        </a:xfrm>
        <a:prstGeom prst="blockArc">
          <a:avLst>
            <a:gd name="adj1" fmla="val 5349089"/>
            <a:gd name="adj2" fmla="val 10368815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E2EA1-8706-4972-9CFD-4030C9CCEC64}">
      <dsp:nvSpPr>
        <dsp:cNvPr id="0" name=""/>
        <dsp:cNvSpPr/>
      </dsp:nvSpPr>
      <dsp:spPr>
        <a:xfrm>
          <a:off x="1876411" y="407984"/>
          <a:ext cx="4931011" cy="4931011"/>
        </a:xfrm>
        <a:prstGeom prst="blockArc">
          <a:avLst>
            <a:gd name="adj1" fmla="val 431563"/>
            <a:gd name="adj2" fmla="val 540315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BE8CA-4C13-4497-AA6D-3468552DCC4E}">
      <dsp:nvSpPr>
        <dsp:cNvPr id="0" name=""/>
        <dsp:cNvSpPr/>
      </dsp:nvSpPr>
      <dsp:spPr>
        <a:xfrm>
          <a:off x="1857459" y="709519"/>
          <a:ext cx="4931011" cy="4931011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203FD-BDE8-4EA9-AD68-AF099A952C9B}">
      <dsp:nvSpPr>
        <dsp:cNvPr id="0" name=""/>
        <dsp:cNvSpPr/>
      </dsp:nvSpPr>
      <dsp:spPr>
        <a:xfrm>
          <a:off x="2487423" y="2039633"/>
          <a:ext cx="3671084" cy="2270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tx1"/>
              </a:solidFill>
              <a:latin typeface="Trebuchet MS" pitchFamily="34" charset="0"/>
            </a:rPr>
            <a:t>Психолог</a:t>
          </a:r>
          <a:endParaRPr lang="ru-RU" sz="4000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3025041" y="2372181"/>
        <a:ext cx="2595848" cy="1605687"/>
      </dsp:txXfrm>
    </dsp:sp>
    <dsp:sp modelId="{3F420284-A54E-49CB-A274-44B36E5A27CE}">
      <dsp:nvSpPr>
        <dsp:cNvPr id="0" name=""/>
        <dsp:cNvSpPr/>
      </dsp:nvSpPr>
      <dsp:spPr>
        <a:xfrm>
          <a:off x="2686008" y="-348905"/>
          <a:ext cx="3273913" cy="223129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rebuchet MS" pitchFamily="34" charset="0"/>
            </a:rPr>
            <a:t>Просвещение</a:t>
          </a:r>
          <a:endParaRPr lang="ru-RU" sz="2400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3165461" y="-22139"/>
        <a:ext cx="2315007" cy="1577764"/>
      </dsp:txXfrm>
    </dsp:sp>
    <dsp:sp modelId="{28EDD9E8-C3C9-458F-A887-E4853C6F86A0}">
      <dsp:nvSpPr>
        <dsp:cNvPr id="0" name=""/>
        <dsp:cNvSpPr/>
      </dsp:nvSpPr>
      <dsp:spPr>
        <a:xfrm>
          <a:off x="5617713" y="2019566"/>
          <a:ext cx="2227068" cy="2310917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rebuchet MS" pitchFamily="34" charset="0"/>
            </a:rPr>
            <a:t>Консультирование</a:t>
          </a:r>
          <a:endParaRPr lang="ru-RU" sz="2400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5943860" y="2357992"/>
        <a:ext cx="1574774" cy="1634065"/>
      </dsp:txXfrm>
    </dsp:sp>
    <dsp:sp modelId="{85C7E6B5-3157-449C-A49F-CC0414C4A7C6}">
      <dsp:nvSpPr>
        <dsp:cNvPr id="0" name=""/>
        <dsp:cNvSpPr/>
      </dsp:nvSpPr>
      <dsp:spPr>
        <a:xfrm>
          <a:off x="2448275" y="4107460"/>
          <a:ext cx="3782871" cy="2348621"/>
        </a:xfrm>
        <a:prstGeom prst="ellipse">
          <a:avLst/>
        </a:prstGeom>
        <a:solidFill>
          <a:srgbClr val="DCBB3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rebuchet MS" pitchFamily="34" charset="0"/>
            </a:rPr>
            <a:t>Анализ</a:t>
          </a:r>
          <a:endParaRPr lang="ru-RU" sz="2400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3002264" y="4451408"/>
        <a:ext cx="2674893" cy="1660725"/>
      </dsp:txXfrm>
    </dsp:sp>
    <dsp:sp modelId="{B8A0CF3E-BCB8-4A4D-90E5-3FFEA044FE4F}">
      <dsp:nvSpPr>
        <dsp:cNvPr id="0" name=""/>
        <dsp:cNvSpPr/>
      </dsp:nvSpPr>
      <dsp:spPr>
        <a:xfrm>
          <a:off x="580154" y="2091572"/>
          <a:ext cx="2669058" cy="2166904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rebuchet MS" pitchFamily="34" charset="0"/>
            </a:rPr>
            <a:t>Диагностика</a:t>
          </a:r>
          <a:endParaRPr lang="ru-RU" sz="2400" kern="1200" dirty="0">
            <a:solidFill>
              <a:schemeClr val="tx1"/>
            </a:solidFill>
            <a:latin typeface="Trebuchet MS" pitchFamily="34" charset="0"/>
          </a:endParaRPr>
        </a:p>
      </dsp:txBody>
      <dsp:txXfrm>
        <a:off x="971028" y="2408908"/>
        <a:ext cx="1887310" cy="15322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63C1C-DF38-488D-8DB4-EF2C8103F854}">
      <dsp:nvSpPr>
        <dsp:cNvPr id="0" name=""/>
        <dsp:cNvSpPr/>
      </dsp:nvSpPr>
      <dsp:spPr>
        <a:xfrm>
          <a:off x="-393978" y="394745"/>
          <a:ext cx="5141371" cy="514137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AC4ED-1919-4A14-93E6-B0BCE277199B}">
      <dsp:nvSpPr>
        <dsp:cNvPr id="0" name=""/>
        <dsp:cNvSpPr/>
      </dsp:nvSpPr>
      <dsp:spPr>
        <a:xfrm>
          <a:off x="0" y="0"/>
          <a:ext cx="5998266" cy="51413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rebuchet MS" pitchFamily="34" charset="0"/>
            </a:rPr>
            <a:t>Педагогические советы</a:t>
          </a:r>
          <a:endParaRPr lang="ru-RU" sz="2400" b="1" kern="1200" dirty="0">
            <a:latin typeface="Trebuchet MS" pitchFamily="34" charset="0"/>
          </a:endParaRPr>
        </a:p>
      </dsp:txBody>
      <dsp:txXfrm>
        <a:off x="0" y="0"/>
        <a:ext cx="2999133" cy="1092541"/>
      </dsp:txXfrm>
    </dsp:sp>
    <dsp:sp modelId="{E6EE4425-3DFD-4AE4-86F6-520D3B58C2CA}">
      <dsp:nvSpPr>
        <dsp:cNvPr id="0" name=""/>
        <dsp:cNvSpPr/>
      </dsp:nvSpPr>
      <dsp:spPr>
        <a:xfrm>
          <a:off x="253576" y="1425127"/>
          <a:ext cx="3791761" cy="379176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6C8F3-1AE8-4DFA-8E98-86C5350133D2}">
      <dsp:nvSpPr>
        <dsp:cNvPr id="0" name=""/>
        <dsp:cNvSpPr/>
      </dsp:nvSpPr>
      <dsp:spPr>
        <a:xfrm>
          <a:off x="32489" y="1042492"/>
          <a:ext cx="7683179" cy="52222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rebuchet MS" pitchFamily="34" charset="0"/>
            </a:rPr>
            <a:t>Методические семинары</a:t>
          </a:r>
          <a:endParaRPr lang="ru-RU" sz="2400" b="1" kern="1200" dirty="0">
            <a:latin typeface="Trebuchet MS" pitchFamily="34" charset="0"/>
          </a:endParaRPr>
        </a:p>
      </dsp:txBody>
      <dsp:txXfrm>
        <a:off x="32489" y="1042492"/>
        <a:ext cx="3841589" cy="1504702"/>
      </dsp:txXfrm>
    </dsp:sp>
    <dsp:sp modelId="{AE4C0161-4FFC-4682-A34F-80142049569D}">
      <dsp:nvSpPr>
        <dsp:cNvPr id="0" name=""/>
        <dsp:cNvSpPr/>
      </dsp:nvSpPr>
      <dsp:spPr>
        <a:xfrm>
          <a:off x="928381" y="2517668"/>
          <a:ext cx="2442151" cy="244215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0A108-527C-4CE4-AC9B-0EA53C212B3E}">
      <dsp:nvSpPr>
        <dsp:cNvPr id="0" name=""/>
        <dsp:cNvSpPr/>
      </dsp:nvSpPr>
      <dsp:spPr>
        <a:xfrm>
          <a:off x="864088" y="2664295"/>
          <a:ext cx="5998266" cy="24421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rebuchet MS" pitchFamily="34" charset="0"/>
            </a:rPr>
            <a:t>Диагностика</a:t>
          </a:r>
          <a:endParaRPr lang="ru-RU" sz="2400" b="1" kern="1200" dirty="0">
            <a:latin typeface="Trebuchet MS" pitchFamily="34" charset="0"/>
          </a:endParaRPr>
        </a:p>
      </dsp:txBody>
      <dsp:txXfrm>
        <a:off x="864088" y="2664295"/>
        <a:ext cx="2999133" cy="1092541"/>
      </dsp:txXfrm>
    </dsp:sp>
    <dsp:sp modelId="{A46F9B78-C75B-480D-8A2E-D75B9379AC84}">
      <dsp:nvSpPr>
        <dsp:cNvPr id="0" name=""/>
        <dsp:cNvSpPr/>
      </dsp:nvSpPr>
      <dsp:spPr>
        <a:xfrm>
          <a:off x="1603186" y="3610210"/>
          <a:ext cx="1092541" cy="109254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CD39B-A045-4BB9-B7CF-3311B59E0EDE}">
      <dsp:nvSpPr>
        <dsp:cNvPr id="0" name=""/>
        <dsp:cNvSpPr/>
      </dsp:nvSpPr>
      <dsp:spPr>
        <a:xfrm flipH="1">
          <a:off x="2259765" y="3610210"/>
          <a:ext cx="5777650" cy="10925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rebuchet MS" pitchFamily="34" charset="0"/>
            </a:rPr>
            <a:t>Консультации </a:t>
          </a:r>
          <a:endParaRPr lang="ru-RU" sz="2400" b="1" kern="1200" dirty="0">
            <a:latin typeface="Trebuchet MS" pitchFamily="34" charset="0"/>
          </a:endParaRPr>
        </a:p>
      </dsp:txBody>
      <dsp:txXfrm>
        <a:off x="2259765" y="3610210"/>
        <a:ext cx="2888825" cy="1092541"/>
      </dsp:txXfrm>
    </dsp:sp>
    <dsp:sp modelId="{97292AE9-FCCB-486D-ACEE-60F4515036EF}">
      <dsp:nvSpPr>
        <dsp:cNvPr id="0" name=""/>
        <dsp:cNvSpPr/>
      </dsp:nvSpPr>
      <dsp:spPr>
        <a:xfrm>
          <a:off x="5148590" y="332586"/>
          <a:ext cx="2999133" cy="10925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rebuchet MS" pitchFamily="34" charset="0"/>
            </a:rPr>
            <a:t>Развитие образовательной среды школы в условиях реализации ФГОС ОВЗ</a:t>
          </a:r>
          <a:endParaRPr lang="ru-RU" sz="1400" kern="1200" dirty="0">
            <a:latin typeface="Trebuchet MS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rebuchet MS" pitchFamily="34" charset="0"/>
            </a:rPr>
            <a:t>Реализация ФГОС обучающихся с </a:t>
          </a:r>
          <a:r>
            <a:rPr lang="ru-RU" sz="1400" kern="1200" dirty="0" err="1" smtClean="0">
              <a:latin typeface="Trebuchet MS" pitchFamily="34" charset="0"/>
            </a:rPr>
            <a:t>овз</a:t>
          </a:r>
          <a:endParaRPr lang="ru-RU" sz="1400" kern="1200" dirty="0">
            <a:latin typeface="Trebuchet MS" pitchFamily="34" charset="0"/>
          </a:endParaRPr>
        </a:p>
      </dsp:txBody>
      <dsp:txXfrm>
        <a:off x="5148590" y="332586"/>
        <a:ext cx="2999133" cy="1092541"/>
      </dsp:txXfrm>
    </dsp:sp>
    <dsp:sp modelId="{DBF4F695-0FDF-4A3A-AD5B-8743F25FC97A}">
      <dsp:nvSpPr>
        <dsp:cNvPr id="0" name=""/>
        <dsp:cNvSpPr/>
      </dsp:nvSpPr>
      <dsp:spPr>
        <a:xfrm>
          <a:off x="5148590" y="1425127"/>
          <a:ext cx="2999133" cy="10925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rebuchet MS" pitchFamily="34" charset="0"/>
            </a:rPr>
            <a:t>Дети с </a:t>
          </a:r>
          <a:r>
            <a:rPr lang="ru-RU" sz="1400" kern="1200" dirty="0" err="1" smtClean="0">
              <a:latin typeface="Trebuchet MS" pitchFamily="34" charset="0"/>
            </a:rPr>
            <a:t>ОВЗ:характеристика</a:t>
          </a:r>
          <a:r>
            <a:rPr lang="ru-RU" sz="1400" kern="1200" dirty="0" smtClean="0">
              <a:latin typeface="Trebuchet MS" pitchFamily="34" charset="0"/>
            </a:rPr>
            <a:t> и методические рекомендации</a:t>
          </a:r>
          <a:endParaRPr lang="ru-RU" sz="1400" kern="1200" dirty="0">
            <a:latin typeface="Trebuchet MS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>
              <a:latin typeface="Trebuchet MS" pitchFamily="34" charset="0"/>
            </a:rPr>
            <a:t>Безбарьерная</a:t>
          </a:r>
          <a:r>
            <a:rPr lang="ru-RU" sz="1400" kern="1200" dirty="0" smtClean="0">
              <a:latin typeface="Trebuchet MS" pitchFamily="34" charset="0"/>
            </a:rPr>
            <a:t> среда</a:t>
          </a:r>
          <a:endParaRPr lang="ru-RU" sz="1400" kern="1200" dirty="0">
            <a:latin typeface="Trebuchet MS" pitchFamily="34" charset="0"/>
          </a:endParaRPr>
        </a:p>
      </dsp:txBody>
      <dsp:txXfrm>
        <a:off x="5148590" y="1425127"/>
        <a:ext cx="2999133" cy="1092541"/>
      </dsp:txXfrm>
    </dsp:sp>
    <dsp:sp modelId="{C31B5EFE-9078-4440-9254-42CB4C825BD4}">
      <dsp:nvSpPr>
        <dsp:cNvPr id="0" name=""/>
        <dsp:cNvSpPr/>
      </dsp:nvSpPr>
      <dsp:spPr>
        <a:xfrm>
          <a:off x="5148590" y="2517668"/>
          <a:ext cx="2999133" cy="10925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rebuchet MS" pitchFamily="34" charset="0"/>
            </a:rPr>
            <a:t>Анкетирование</a:t>
          </a:r>
          <a:endParaRPr lang="ru-RU" sz="1400" kern="1200" dirty="0">
            <a:latin typeface="Trebuchet MS" pitchFamily="34" charset="0"/>
          </a:endParaRPr>
        </a:p>
      </dsp:txBody>
      <dsp:txXfrm>
        <a:off x="5148590" y="2517668"/>
        <a:ext cx="2999133" cy="1092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8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41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9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86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3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98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4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08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55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0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7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5CFEB-D3C2-4897-BE9F-11BE911B59BC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6FB66-B25B-480A-86A6-68F4E4B600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2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525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704855" cy="158417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rebuchet MS" pitchFamily="34" charset="0"/>
              </a:rPr>
              <a:t>Муниципальное бюджетное общеобразовательное учреждение «</a:t>
            </a:r>
            <a:r>
              <a:rPr lang="ru-RU" dirty="0" err="1" smtClean="0">
                <a:solidFill>
                  <a:schemeClr val="tx1"/>
                </a:solidFill>
                <a:latin typeface="Trebuchet MS" pitchFamily="34" charset="0"/>
              </a:rPr>
              <a:t>Пацынская</a:t>
            </a:r>
            <a:r>
              <a:rPr lang="ru-RU" dirty="0" smtClean="0">
                <a:solidFill>
                  <a:schemeClr val="tx1"/>
                </a:solidFill>
                <a:latin typeface="Trebuchet MS" pitchFamily="34" charset="0"/>
              </a:rPr>
              <a:t> средняя общеобразовательная школа </a:t>
            </a:r>
            <a:r>
              <a:rPr lang="ru-RU" dirty="0" err="1">
                <a:solidFill>
                  <a:schemeClr val="tx1"/>
                </a:solidFill>
                <a:latin typeface="Trebuchet MS" pitchFamily="34" charset="0"/>
              </a:rPr>
              <a:t>Р</a:t>
            </a:r>
            <a:r>
              <a:rPr lang="ru-RU" dirty="0" err="1" smtClean="0">
                <a:solidFill>
                  <a:schemeClr val="tx1"/>
                </a:solidFill>
                <a:latin typeface="Trebuchet MS" pitchFamily="34" charset="0"/>
              </a:rPr>
              <a:t>огнединского</a:t>
            </a:r>
            <a:r>
              <a:rPr lang="ru-RU" dirty="0" smtClean="0">
                <a:solidFill>
                  <a:schemeClr val="tx1"/>
                </a:solidFill>
                <a:latin typeface="Trebuchet MS" pitchFamily="34" charset="0"/>
              </a:rPr>
              <a:t> района Брянской области»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823423" cy="25922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7200" dirty="0" smtClean="0"/>
              <a:t>«</a:t>
            </a:r>
            <a:r>
              <a:rPr lang="ru-RU" sz="7200" dirty="0" smtClean="0">
                <a:latin typeface="Trebuchet MS" pitchFamily="34" charset="0"/>
              </a:rPr>
              <a:t>Дорогу осилит идущий</a:t>
            </a:r>
            <a:r>
              <a:rPr lang="ru-RU" sz="7200" dirty="0" smtClean="0"/>
              <a:t>»</a:t>
            </a:r>
            <a:br>
              <a:rPr lang="ru-RU" sz="7200" dirty="0" smtClean="0"/>
            </a:br>
            <a:r>
              <a:rPr lang="ru-RU" sz="2000" dirty="0" smtClean="0"/>
              <a:t>(из опыта работы)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81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45502" y="2967334"/>
            <a:ext cx="821898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 smtClean="0">
                <a:ln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rebuchet MS" pitchFamily="34" charset="0"/>
              </a:rPr>
              <a:t>Спасибо за внимание</a:t>
            </a:r>
            <a:endParaRPr lang="ru-RU" sz="8000" b="1" cap="all" spc="0" dirty="0">
              <a:ln/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525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48747528"/>
              </p:ext>
            </p:extLst>
          </p:nvPr>
        </p:nvGraphicFramePr>
        <p:xfrm>
          <a:off x="251520" y="188640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96304752"/>
              </p:ext>
            </p:extLst>
          </p:nvPr>
        </p:nvGraphicFramePr>
        <p:xfrm>
          <a:off x="179512" y="4581128"/>
          <a:ext cx="878497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6261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14152903"/>
              </p:ext>
            </p:extLst>
          </p:nvPr>
        </p:nvGraphicFramePr>
        <p:xfrm>
          <a:off x="611560" y="476672"/>
          <a:ext cx="828092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013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603448"/>
            <a:ext cx="9525000" cy="746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7387705"/>
              </p:ext>
            </p:extLst>
          </p:nvPr>
        </p:nvGraphicFramePr>
        <p:xfrm>
          <a:off x="347905" y="404664"/>
          <a:ext cx="8712968" cy="6114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02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25" y="-93596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58521993"/>
              </p:ext>
            </p:extLst>
          </p:nvPr>
        </p:nvGraphicFramePr>
        <p:xfrm>
          <a:off x="971600" y="260648"/>
          <a:ext cx="842493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447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39321692"/>
              </p:ext>
            </p:extLst>
          </p:nvPr>
        </p:nvGraphicFramePr>
        <p:xfrm>
          <a:off x="467544" y="332656"/>
          <a:ext cx="842493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20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63" y="144463"/>
            <a:ext cx="285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920" y="3577430"/>
            <a:ext cx="3006080" cy="3280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920" y="144463"/>
            <a:ext cx="300607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4221088"/>
            <a:ext cx="3048000" cy="273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144463"/>
            <a:ext cx="281969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63" y="2996952"/>
            <a:ext cx="3658268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8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4548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97099809"/>
              </p:ext>
            </p:extLst>
          </p:nvPr>
        </p:nvGraphicFramePr>
        <p:xfrm>
          <a:off x="395536" y="188640"/>
          <a:ext cx="856895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15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9208\Pictures\1678391511_bogatyr-club-p-fon-nastavnichestvo-foni-oboi-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22385"/>
            <a:ext cx="9525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rebuchet MS" pitchFamily="34" charset="0"/>
              </a:rPr>
              <a:t>Оценка эффективности взаимодействия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rebuchet MS" pitchFamily="34" charset="0"/>
              </a:rPr>
              <a:t>педагоги школы применяют на практике полученные знания;</a:t>
            </a:r>
          </a:p>
          <a:p>
            <a:r>
              <a:rPr lang="ru-RU" dirty="0" smtClean="0">
                <a:latin typeface="Trebuchet MS" pitchFamily="34" charset="0"/>
              </a:rPr>
              <a:t>Профессиональное развитие направлено на ликвидацию индивидуальных профессиональных дефицитов;</a:t>
            </a:r>
          </a:p>
          <a:p>
            <a:r>
              <a:rPr lang="ru-RU" dirty="0" smtClean="0">
                <a:latin typeface="Trebuchet MS" pitchFamily="34" charset="0"/>
              </a:rPr>
              <a:t>Наставник и наставляемые удовлетворены взаимодействием.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5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190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«Дорогу осилит идущий» (из опыта работы)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эффективности взаимодействия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«Дорогу осилит идущий» (из опыта работы)</dc:title>
  <dc:creator>Надежда Подолько</dc:creator>
  <cp:lastModifiedBy>Надежда Подолько</cp:lastModifiedBy>
  <cp:revision>16</cp:revision>
  <dcterms:created xsi:type="dcterms:W3CDTF">2023-11-28T16:15:14Z</dcterms:created>
  <dcterms:modified xsi:type="dcterms:W3CDTF">2023-11-28T19:19:10Z</dcterms:modified>
</cp:coreProperties>
</file>