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3" r:id="rId5"/>
    <p:sldId id="264" r:id="rId6"/>
    <p:sldId id="267" r:id="rId7"/>
    <p:sldId id="268" r:id="rId8"/>
    <p:sldId id="271" r:id="rId9"/>
    <p:sldId id="27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3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5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57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6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49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82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81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9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01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27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38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E4189-A6B2-426A-B37C-E87A9A14253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177C0-C228-4639-98BD-793CABFAF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1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856984" cy="14700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Целевая модель наставничества </a:t>
            </a:r>
            <a:b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форме </a:t>
            </a:r>
            <a:r>
              <a:rPr lang="ru-RU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менторства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«школа-школа»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08" y="2636912"/>
            <a:ext cx="438332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2" y="2617905"/>
            <a:ext cx="3584197" cy="243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948" y="1912476"/>
            <a:ext cx="2836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НАСТАВНИК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8607" y="1912474"/>
            <a:ext cx="3871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НАСТАВЛЯЕМЫЙ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93" y="5374222"/>
            <a:ext cx="3760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МБОУ «Гимназия №1 </a:t>
            </a:r>
            <a:r>
              <a:rPr lang="ru-RU" sz="20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п.Навля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5231" y="5372605"/>
            <a:ext cx="3324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0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Навлинская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ООШ»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93" y="0"/>
            <a:ext cx="8856984" cy="147002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Тема: «</a:t>
            </a:r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Организация деятельности советника по воспитанию и взаимодействию с детскими общественными объединениями»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914951"/>
            <a:ext cx="3760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МБОУ «Гимназия №1 </a:t>
            </a:r>
            <a:r>
              <a:rPr lang="ru-RU" sz="20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п.Навля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проекте с 2021 года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3056" y="5914951"/>
            <a:ext cx="3324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0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Навлинская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ООШ»</a:t>
            </a:r>
          </a:p>
          <a:p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проекте с 2022 года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Дом\Desktop\Навигаторы детства. Советник\шаблон Навигаторы детст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9559"/>
            <a:ext cx="8712968" cy="42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31779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52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Дом\Desktop\план наставничест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0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93" y="0"/>
            <a:ext cx="8856984" cy="14700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Мероприятия дорожной карты </a:t>
            </a:r>
            <a:b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реализуются через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727993"/>
            <a:ext cx="3176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методические консультации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 реализации федеральных концепций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«Навигаторы детства»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4371427"/>
            <a:ext cx="3176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нализ воспитательного процесса - самоанализ организуемой в «наставляемом» учреждении воспитательной работы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4525315"/>
            <a:ext cx="27881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нализ рабочих программах воспитания,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бсуждение типичных ошибок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1727993"/>
            <a:ext cx="31762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подготовка и проведение совместных дел и событий, мастер-классов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рамках проекта «Навигаторы детства»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055646" y="980727"/>
            <a:ext cx="428121" cy="82210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732240" y="905886"/>
            <a:ext cx="428121" cy="82210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918462">
            <a:off x="1973523" y="3717976"/>
            <a:ext cx="428121" cy="82210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0005855">
            <a:off x="6197888" y="3574189"/>
            <a:ext cx="428121" cy="82210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407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93" y="0"/>
            <a:ext cx="8856984" cy="147002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Итоги реализация мероприятий дорожной карты </a:t>
            </a:r>
            <a:b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2023 году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367" y="5661248"/>
            <a:ext cx="8589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Совместные дела и события  в рамках проекта «Навигаторы детства»  с советником и обучающимися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315" y="1888557"/>
            <a:ext cx="3115354" cy="233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3003315" cy="263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04" y="897567"/>
            <a:ext cx="3359696" cy="223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" y="3871130"/>
            <a:ext cx="2843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Фестиваль отрядов ЮИД </a:t>
            </a:r>
            <a:r>
              <a:rPr lang="ru-RU" sz="20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Навлинского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3809" y="4225073"/>
            <a:ext cx="3274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Праздничная программа для работников детского сада №3 </a:t>
            </a:r>
            <a:r>
              <a:rPr lang="ru-RU" sz="20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п.Навля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День воспитателя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2243" y="3363298"/>
            <a:ext cx="2843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Интеллектуально – спортивная игра в рамках Дня народного единства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3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742" y="7431"/>
            <a:ext cx="8856984" cy="97329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Итоги реализация мероприятий дорожной карты </a:t>
            </a:r>
            <a:b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2023 году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958" y="4097056"/>
            <a:ext cx="4105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Повышение качества проведения дел и событий за счет использования активных форм и видов воспитательной деятельности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3928" y="1124743"/>
            <a:ext cx="5002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 содержания федеральных концепций и Всероссийских программ  в соответствии с базовыми национальными ценностями и целевыми ориентирами с охватом обучающихся выше 80%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6" y="986804"/>
            <a:ext cx="3832326" cy="287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54583"/>
            <a:ext cx="4740010" cy="37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670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14" y="295462"/>
            <a:ext cx="8856984" cy="97329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Итоги реализация мероприятий дорожной карты </a:t>
            </a:r>
            <a:b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2023 году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69798" y="1268760"/>
            <a:ext cx="3981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ормирование социально- ценных практических умений у «неактивных» обучающихся для более успешной социализации личности через деятельность волонтерского отряда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8103" y="4149080"/>
            <a:ext cx="44644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азвитие эстетического вкуса участников образовательного процесса через оформление школьного пространства в рамках Дней единых действий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4" y="3946416"/>
            <a:ext cx="3491609" cy="261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84" y="1700808"/>
            <a:ext cx="2517147" cy="188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47" y="1700808"/>
            <a:ext cx="2495599" cy="187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2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612" y="49277"/>
            <a:ext cx="8856984" cy="97329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Итоги реализация мероприятий дорожной карты </a:t>
            </a:r>
            <a:b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2023 году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0511" y="1412776"/>
            <a:ext cx="45250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Всероссийский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конкурс воспитательных практик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«Воспитать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человека» - 2023.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Специальная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номинация «Навигаторы детства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- в «пятерке» лучших практик.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2692" y="4221088"/>
            <a:ext cx="481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Номинант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II-ой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Всероссийской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детской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премии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Новая философия воспитания" </a:t>
            </a: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номинации "На одной волне"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46" y="1268760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06384" y="5589240"/>
            <a:ext cx="42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Федюхина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Наталья Евгеньевна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1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4969"/>
            <a:ext cx="8856984" cy="1137369"/>
          </a:xfrm>
        </p:spPr>
        <p:txBody>
          <a:bodyPr>
            <a:normAutofit/>
          </a:bodyPr>
          <a:lstStyle/>
          <a:p>
            <a:r>
              <a:rPr lang="ru-RU" sz="4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 над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которым необходимо работать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478" y="2122934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Использование активных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видов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воспитательной деятельности для повышения профессиональной компетенции классных руководителей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7236" y="4509120"/>
            <a:ext cx="31762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Подбор и определение эффективных методик, технологий для проведения мониторинга качества реализации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программы наставничества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2122934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Подготовка и проведение совместных мастер-классов «Новая философия воспитания»  на семинарах школьного методического объединения классных руководителей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055646" y="980727"/>
            <a:ext cx="428121" cy="82210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732240" y="905886"/>
            <a:ext cx="428121" cy="82210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517225" y="3496985"/>
            <a:ext cx="428121" cy="82210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754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335</Words>
  <Application>Microsoft Office PowerPoint</Application>
  <PresentationFormat>Экран (4:3)</PresentationFormat>
  <Paragraphs>47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Целевая модель наставничества  в форме менторства «школа-школа»</vt:lpstr>
      <vt:lpstr>Тема: «Организация деятельности советника по воспитанию и взаимодействию с детскими общественными объединениями»</vt:lpstr>
      <vt:lpstr>Презентация PowerPoint</vt:lpstr>
      <vt:lpstr>Мероприятия дорожной карты  реализуются через</vt:lpstr>
      <vt:lpstr>Итоги реализация мероприятий дорожной карты  в 2023 году</vt:lpstr>
      <vt:lpstr>Итоги реализация мероприятий дорожной карты  в 2023 году</vt:lpstr>
      <vt:lpstr>Итоги реализация мероприятий дорожной карты  в 2023 году</vt:lpstr>
      <vt:lpstr>Итоги реализация мероприятий дорожной карты  в 2023 году</vt:lpstr>
      <vt:lpstr>!Задачи над которым необходимо работать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Целевая модель наставничества  в форме менторства «школа-школа»</dc:title>
  <dc:creator>Пользователь Windows</dc:creator>
  <cp:lastModifiedBy>Пользователь Windows</cp:lastModifiedBy>
  <cp:revision>23</cp:revision>
  <dcterms:created xsi:type="dcterms:W3CDTF">2023-11-02T15:30:40Z</dcterms:created>
  <dcterms:modified xsi:type="dcterms:W3CDTF">2023-11-02T20:09:59Z</dcterms:modified>
</cp:coreProperties>
</file>