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6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D208-6E9B-4B2A-8855-A1C808296E81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B53-1AB0-4A89-B257-0610849DF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666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D208-6E9B-4B2A-8855-A1C808296E81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B53-1AB0-4A89-B257-0610849DF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363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D208-6E9B-4B2A-8855-A1C808296E81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B53-1AB0-4A89-B257-0610849DF2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51855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D208-6E9B-4B2A-8855-A1C808296E81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B53-1AB0-4A89-B257-0610849DF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1022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D208-6E9B-4B2A-8855-A1C808296E81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B53-1AB0-4A89-B257-0610849DF2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32129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D208-6E9B-4B2A-8855-A1C808296E81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B53-1AB0-4A89-B257-0610849DF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5226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D208-6E9B-4B2A-8855-A1C808296E81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B53-1AB0-4A89-B257-0610849DF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9594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D208-6E9B-4B2A-8855-A1C808296E81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B53-1AB0-4A89-B257-0610849DF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06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D208-6E9B-4B2A-8855-A1C808296E81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B53-1AB0-4A89-B257-0610849DF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522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D208-6E9B-4B2A-8855-A1C808296E81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B53-1AB0-4A89-B257-0610849DF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7860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D208-6E9B-4B2A-8855-A1C808296E81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B53-1AB0-4A89-B257-0610849DF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136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D208-6E9B-4B2A-8855-A1C808296E81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B53-1AB0-4A89-B257-0610849DF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8171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D208-6E9B-4B2A-8855-A1C808296E81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B53-1AB0-4A89-B257-0610849DF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394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D208-6E9B-4B2A-8855-A1C808296E81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B53-1AB0-4A89-B257-0610849DF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6059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D208-6E9B-4B2A-8855-A1C808296E81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B53-1AB0-4A89-B257-0610849DF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6557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D208-6E9B-4B2A-8855-A1C808296E81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B53-1AB0-4A89-B257-0610849DF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95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8D208-6E9B-4B2A-8855-A1C808296E81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14CBB53-1AB0-4A89-B257-0610849DF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887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12619"/>
            <a:ext cx="9144000" cy="127461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1"/>
                </a:solidFill>
              </a:rPr>
              <a:t>МУНИЦИПАЛЬНОЕ БЮДЖЕТНОЕ ОБЩЕОБРАЗОВАТЕЛЬНОЕ УЧРЕЖДЕНИЕ «МБОУ «МЕЛЕНСКАЯСОШ» СТАРОДУБСКОГО МУНИЦИАЛЬНОГО ОКРУГА БРЯНСКОЙ ОБЛАСТИ</a:t>
            </a:r>
            <a:endParaRPr lang="ru-RU" sz="27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2147454"/>
            <a:ext cx="9282545" cy="429491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ПРОГРАММА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НАСТАВНИЧЕСТВА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 </a:t>
            </a:r>
          </a:p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«ЭФФЕКТИВНАЯ РЕАЛИЗАЦИЯ РАБОЧИХ ПРОГРАММ ВОСПИТАНИЯ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»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 </a:t>
            </a:r>
          </a:p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ОБРАЗОВАТЕЛЬНОЕ УЧРЕЖДЕНИЕ-ОБРАЗОВАТЕЛЬНОЕ УЧРЕЖДЕНИЕ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  </a:t>
            </a:r>
          </a:p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НАСТАВНИК: МБОУ «МЕЛЕНСКАЯ СОШ»</a:t>
            </a:r>
          </a:p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НАСТАВЛЯЕМЫЕ: МБОУ «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НОВОСЕЛЬСКАЯ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СОШ»</a:t>
            </a:r>
          </a:p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 </a:t>
            </a:r>
          </a:p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СРОК  РЕАЛИЗАЦИИ ПРОГРАММЫ: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2021-2023УЧЕБНЫЙ ГОД.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79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711102" cy="98367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Конкурсная программа «А ну-ка, парни!»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636" y="1690687"/>
            <a:ext cx="5277125" cy="39619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8182" y="1690687"/>
            <a:ext cx="6190300" cy="386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4754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7200" y="387927"/>
            <a:ext cx="3865418" cy="568036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Организационно-методическое сопровождение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 программы наставничества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926" y="387927"/>
            <a:ext cx="7056582" cy="5292437"/>
          </a:xfrm>
        </p:spPr>
      </p:pic>
    </p:spTree>
    <p:extLst>
      <p:ext uri="{BB962C8B-B14F-4D97-AF65-F5344CB8AC3E}">
        <p14:creationId xmlns:p14="http://schemas.microsoft.com/office/powerpoint/2010/main" xmlns="" val="2110682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66255"/>
            <a:ext cx="10946630" cy="199433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Реализация программно-методического сопровождения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деятельности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двух образовательных организаций</a:t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(МБОУ «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Меленская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СОШ»-МБОУ «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Новосельская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СОШ»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10835793" cy="388077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2400" b="1" u="sng" dirty="0" smtClean="0"/>
          </a:p>
          <a:p>
            <a:pPr marL="0" indent="0" algn="ctr">
              <a:buNone/>
            </a:pPr>
            <a:r>
              <a:rPr lang="ru-RU" sz="2400" b="1" u="sng" dirty="0" smtClean="0"/>
              <a:t>Участие </a:t>
            </a:r>
            <a:r>
              <a:rPr lang="ru-RU" sz="2400" b="1" u="sng" dirty="0"/>
              <a:t>в программе обучающихся всех </a:t>
            </a:r>
            <a:r>
              <a:rPr lang="ru-RU" sz="2400" b="1" u="sng" dirty="0" smtClean="0"/>
              <a:t>категорий</a:t>
            </a:r>
          </a:p>
          <a:p>
            <a:pPr marL="0" indent="0">
              <a:buNone/>
            </a:pPr>
            <a:r>
              <a:rPr lang="ru-RU" sz="2400" b="1" dirty="0" smtClean="0"/>
              <a:t>-обучающихся </a:t>
            </a:r>
            <a:r>
              <a:rPr lang="ru-RU" sz="2400" b="1" dirty="0"/>
              <a:t>с особыми образовательными потребностями и индивидуальными возможностями здоровья, </a:t>
            </a:r>
          </a:p>
          <a:p>
            <a:pPr marL="0" indent="0">
              <a:buNone/>
            </a:pPr>
            <a:r>
              <a:rPr lang="ru-RU" sz="2400" b="1" dirty="0" smtClean="0"/>
              <a:t>-обучающихся</a:t>
            </a:r>
            <a:r>
              <a:rPr lang="ru-RU" sz="2400" b="1" dirty="0"/>
              <a:t>, проявивших выдающиеся способности,</a:t>
            </a:r>
          </a:p>
          <a:p>
            <a:pPr marL="0" indent="0">
              <a:buNone/>
            </a:pPr>
            <a:r>
              <a:rPr lang="ru-RU" sz="2400" b="1" dirty="0" smtClean="0"/>
              <a:t>-обучающихся</a:t>
            </a:r>
            <a:r>
              <a:rPr lang="ru-RU" sz="2400" b="1" dirty="0"/>
              <a:t>, попавших в трудную жизненную ситуацию, а также обучающихся из малоимущих семей, проживающих в сельской местности и на труднодоступных и отдаленных территориях, детей-сирот (оставшихся без попечения родителей)</a:t>
            </a:r>
          </a:p>
        </p:txBody>
      </p:sp>
    </p:spTree>
    <p:extLst>
      <p:ext uri="{BB962C8B-B14F-4D97-AF65-F5344CB8AC3E}">
        <p14:creationId xmlns:p14="http://schemas.microsoft.com/office/powerpoint/2010/main" xmlns="" val="3923787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897" y="346362"/>
            <a:ext cx="8596668" cy="157321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ПРОВЕДЕНИЕ АКЦИИ «НЕДЕЛЯ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ДОБРА»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обучающихся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с особыми образовательными потребностями и индивидуальными возможностями здоровья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399" y="2210522"/>
            <a:ext cx="5720003" cy="439391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1419" y="2210522"/>
            <a:ext cx="5832763" cy="439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7864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100" b="1" dirty="0" smtClean="0">
                <a:solidFill>
                  <a:schemeClr val="accent3">
                    <a:lumMod val="75000"/>
                  </a:schemeClr>
                </a:solidFill>
              </a:rPr>
              <a:t>ОБУЧАЮЩИЕСЯ ПРОЯВИВШИЕ  ВЫДАЮЩИЕСЯ ТВОРЧЕСКИЕ  СПОСОБНОСТИ.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ru-RU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4996" y="2695068"/>
            <a:ext cx="5318832" cy="349791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01" y="1683686"/>
            <a:ext cx="6157544" cy="342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3752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380" y="365124"/>
            <a:ext cx="5907329" cy="44304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8311" y="1418070"/>
            <a:ext cx="5800436" cy="435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4546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455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Обучающиеся, попавшие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в трудную жизненную ситуацию, а также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обучающиеся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из малоимущих семей, проживающих в сельской местности и на труднодоступных и отдаленных территориях, детей-сирот (оставшихся без попечения родителей)</a:t>
            </a:r>
            <a:b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4327" y="2014519"/>
            <a:ext cx="5887243" cy="441543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505" y="2410690"/>
            <a:ext cx="5359013" cy="401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0332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915" y="369888"/>
            <a:ext cx="10475575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Организация совместной деятельности летней оздоровительной кампании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231" y="1774797"/>
            <a:ext cx="6347482" cy="475069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1518" y="1690688"/>
            <a:ext cx="4192227" cy="501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0255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600266" cy="1320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Совместная работа в сфере патриотического воспитания обучающихся школ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651" y="2244436"/>
            <a:ext cx="5449455" cy="40870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1816" y="2244436"/>
            <a:ext cx="5410584" cy="405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812032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</TotalTime>
  <Words>154</Words>
  <Application>Microsoft Office PowerPoint</Application>
  <PresentationFormat>Произвольный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МУНИЦИПАЛЬНОЕ БЮДЖЕТНОЕ ОБЩЕОБРАЗОВАТЕЛЬНОЕ УЧРЕЖДЕНИЕ «МБОУ «МЕЛЕНСКАЯСОШ» СТАРОДУБСКОГО МУНИЦИАЛЬНОГО ОКРУГА БРЯНСКОЙ ОБЛАСТИ</vt:lpstr>
      <vt:lpstr>Организационно-методическое сопровождение деятельности программы наставничества</vt:lpstr>
      <vt:lpstr>Реализация программно-методического сопровождения деятельности двух образовательных организаций (МБОУ «Меленская СОШ»-МБОУ «Новосельская СОШ»</vt:lpstr>
      <vt:lpstr>ПРОВЕДЕНИЕ АКЦИИ «НЕДЕЛЯ ДОБРА»  обучающихся с особыми образовательными потребностями и индивидуальными возможностями здоровья </vt:lpstr>
      <vt:lpstr> ОБУЧАЮЩИЕСЯ ПРОЯВИВШИЕ  ВЫДАЮЩИЕСЯ ТВОРЧЕСКИЕ  СПОСОБНОСТИ. </vt:lpstr>
      <vt:lpstr>Слайд 6</vt:lpstr>
      <vt:lpstr>Обучающиеся, попавшие в трудную жизненную ситуацию, а также обучающиеся из малоимущих семей, проживающих в сельской местности и на труднодоступных и отдаленных территориях, детей-сирот (оставшихся без попечения родителей) </vt:lpstr>
      <vt:lpstr>Организация совместной деятельности летней оздоровительной кампании</vt:lpstr>
      <vt:lpstr>Совместная работа в сфере патриотического воспитания обучающихся школ</vt:lpstr>
      <vt:lpstr>Конкурсная программа «А ну-ка, парни!»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«МБОУ «МЕЛЕНСКАЯСОШ» СТАРОДУБСКОГО МУНИЦИАЛЬНОГО ОКРУГА БРЯНСКОЙ ОБЛАСТИ</dc:title>
  <dc:creator>HP</dc:creator>
  <cp:lastModifiedBy>Ольга</cp:lastModifiedBy>
  <cp:revision>9</cp:revision>
  <dcterms:created xsi:type="dcterms:W3CDTF">2023-03-23T00:21:47Z</dcterms:created>
  <dcterms:modified xsi:type="dcterms:W3CDTF">2023-08-29T08:56:44Z</dcterms:modified>
</cp:coreProperties>
</file>