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8" r:id="rId3"/>
    <p:sldMasterId id="2147483702" r:id="rId4"/>
  </p:sldMasterIdLst>
  <p:sldIdLst>
    <p:sldId id="266" r:id="rId5"/>
    <p:sldId id="258" r:id="rId6"/>
    <p:sldId id="267" r:id="rId7"/>
    <p:sldId id="273" r:id="rId8"/>
    <p:sldId id="259" r:id="rId9"/>
    <p:sldId id="268" r:id="rId10"/>
    <p:sldId id="260" r:id="rId11"/>
    <p:sldId id="269" r:id="rId12"/>
    <p:sldId id="262" r:id="rId13"/>
    <p:sldId id="270" r:id="rId14"/>
    <p:sldId id="271" r:id="rId15"/>
    <p:sldId id="272" r:id="rId16"/>
    <p:sldId id="265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1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0" y="0"/>
            <a:ext cx="9144000" cy="6400800"/>
            <a:chOff x="0" y="0"/>
            <a:chExt cx="9144000" cy="6400800"/>
          </a:xfrm>
        </p:grpSpPr>
        <p:sp>
          <p:nvSpPr>
            <p:cNvPr id="5" name="Rectangle 15"/>
            <p:cNvSpPr/>
            <p:nvPr/>
          </p:nvSpPr>
          <p:spPr>
            <a:xfrm>
              <a:off x="1828800" y="4572000"/>
              <a:ext cx="68580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prstClr val="white"/>
                </a:solidFill>
              </a:endParaRPr>
            </a:p>
          </p:txBody>
        </p:sp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0" y="0"/>
              <a:ext cx="9144000" cy="6400800"/>
              <a:chOff x="0" y="0"/>
              <a:chExt cx="9144000" cy="6400800"/>
            </a:xfrm>
          </p:grpSpPr>
          <p:sp>
            <p:nvSpPr>
              <p:cNvPr id="8" name="Rectangle 14"/>
              <p:cNvSpPr/>
              <p:nvPr/>
            </p:nvSpPr>
            <p:spPr>
              <a:xfrm>
                <a:off x="0" y="0"/>
                <a:ext cx="1828800" cy="64008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Rectangle 9"/>
              <p:cNvSpPr/>
              <p:nvPr/>
            </p:nvSpPr>
            <p:spPr>
              <a:xfrm>
                <a:off x="0" y="4572000"/>
                <a:ext cx="9144000" cy="18288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reflection blurRad="6350" stA="50000" endA="300" endPos="38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Rectangle 12"/>
            <p:cNvSpPr/>
            <p:nvPr/>
          </p:nvSpPr>
          <p:spPr>
            <a:xfrm>
              <a:off x="0" y="45720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5867400"/>
            <a:ext cx="6570722" cy="45720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>
                    <a:alpha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648200"/>
            <a:ext cx="6553200" cy="1219200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553200"/>
            <a:ext cx="1676400" cy="228600"/>
          </a:xfrm>
        </p:spPr>
        <p:txBody>
          <a:bodyPr anchor="t" anchorCtr="0"/>
          <a:lstStyle>
            <a:lvl1pPr marL="0" algn="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2300" y="6553200"/>
            <a:ext cx="1676400" cy="228600"/>
          </a:xfrm>
        </p:spPr>
        <p:txBody>
          <a:bodyPr anchor="t" anchorCtr="0"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70450" y="6553200"/>
            <a:ext cx="762000" cy="228600"/>
          </a:xfrm>
        </p:spPr>
        <p:txBody>
          <a:bodyPr/>
          <a:lstStyle>
            <a:lvl1pPr algn="ctr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fld id="{02CE6ECE-9804-42F8-8958-F7CEC69E7D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568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C2DF7-3B0B-4341-8B52-E4D285FBB1B4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003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442912" y="457200"/>
            <a:chExt cx="9144000" cy="6858000"/>
          </a:xfrm>
        </p:grpSpPr>
        <p:sp>
          <p:nvSpPr>
            <p:cNvPr id="5" name="Rectangle 17"/>
            <p:cNvSpPr/>
            <p:nvPr/>
          </p:nvSpPr>
          <p:spPr>
            <a:xfrm>
              <a:off x="-442912" y="457200"/>
              <a:ext cx="9129712" cy="1676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" name="Rectangle 18"/>
            <p:cNvSpPr/>
            <p:nvPr/>
          </p:nvSpPr>
          <p:spPr>
            <a:xfrm>
              <a:off x="6872288" y="457200"/>
              <a:ext cx="18288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" name="Rectangle 19"/>
            <p:cNvSpPr/>
            <p:nvPr/>
          </p:nvSpPr>
          <p:spPr>
            <a:xfrm>
              <a:off x="6872288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8" name="Oval 20"/>
            <p:cNvSpPr/>
            <p:nvPr/>
          </p:nvSpPr>
          <p:spPr>
            <a:xfrm>
              <a:off x="7367588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2298700"/>
            <a:ext cx="1447800" cy="38274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0"/>
            <a:ext cx="5943600" cy="3840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600" y="533400"/>
            <a:ext cx="762000" cy="609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4B3A1-358B-4149-9289-3E06E94E7980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689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2F7EF-3416-4B31-B259-FA86C8CB8D97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645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67AD-0BE4-4352-9621-7F1C9529FAF3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213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0" y="0"/>
            <a:ext cx="9144000" cy="6400800"/>
            <a:chOff x="0" y="0"/>
            <a:chExt cx="9144000" cy="6400800"/>
          </a:xfrm>
        </p:grpSpPr>
        <p:sp>
          <p:nvSpPr>
            <p:cNvPr id="5" name="Rectangle 15"/>
            <p:cNvSpPr/>
            <p:nvPr/>
          </p:nvSpPr>
          <p:spPr>
            <a:xfrm>
              <a:off x="1828800" y="4572000"/>
              <a:ext cx="68580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prstClr val="white"/>
                </a:solidFill>
              </a:endParaRPr>
            </a:p>
          </p:txBody>
        </p:sp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0" y="0"/>
              <a:ext cx="9144000" cy="6400800"/>
              <a:chOff x="0" y="0"/>
              <a:chExt cx="9144000" cy="6400800"/>
            </a:xfrm>
          </p:grpSpPr>
          <p:sp>
            <p:nvSpPr>
              <p:cNvPr id="8" name="Rectangle 14"/>
              <p:cNvSpPr/>
              <p:nvPr/>
            </p:nvSpPr>
            <p:spPr>
              <a:xfrm>
                <a:off x="0" y="0"/>
                <a:ext cx="1828800" cy="64008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Rectangle 9"/>
              <p:cNvSpPr/>
              <p:nvPr/>
            </p:nvSpPr>
            <p:spPr>
              <a:xfrm>
                <a:off x="0" y="4572000"/>
                <a:ext cx="9144000" cy="18288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reflection blurRad="6350" stA="50000" endA="300" endPos="38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Rectangle 12"/>
            <p:cNvSpPr/>
            <p:nvPr/>
          </p:nvSpPr>
          <p:spPr>
            <a:xfrm>
              <a:off x="0" y="45720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5867400"/>
            <a:ext cx="6570722" cy="45720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>
                    <a:alpha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648200"/>
            <a:ext cx="6553200" cy="1219200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553200"/>
            <a:ext cx="1676400" cy="228600"/>
          </a:xfrm>
        </p:spPr>
        <p:txBody>
          <a:bodyPr anchor="t" anchorCtr="0"/>
          <a:lstStyle>
            <a:lvl1pPr marL="0" algn="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2300" y="6553200"/>
            <a:ext cx="1676400" cy="228600"/>
          </a:xfrm>
        </p:spPr>
        <p:txBody>
          <a:bodyPr anchor="t" anchorCtr="0"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70450" y="6553200"/>
            <a:ext cx="762000" cy="228600"/>
          </a:xfrm>
        </p:spPr>
        <p:txBody>
          <a:bodyPr/>
          <a:lstStyle>
            <a:lvl1pPr algn="ctr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fld id="{02CE6ECE-9804-42F8-8958-F7CEC69E7D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0731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09D72-45A0-4B18-A1E4-8FF935F5F41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148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6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" name="Rectangle 7"/>
            <p:cNvSpPr/>
            <p:nvPr/>
          </p:nvSpPr>
          <p:spPr>
            <a:xfrm>
              <a:off x="0" y="25146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" name="Rectangle 8"/>
            <p:cNvSpPr/>
            <p:nvPr/>
          </p:nvSpPr>
          <p:spPr>
            <a:xfrm>
              <a:off x="1828800" y="2514600"/>
              <a:ext cx="73152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667000"/>
            <a:ext cx="6629400" cy="1143000"/>
          </a:xfrm>
        </p:spPr>
        <p:txBody>
          <a:bodyPr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4495800"/>
            <a:ext cx="1524000" cy="2057400"/>
          </a:xfrm>
        </p:spPr>
        <p:txBody>
          <a:bodyPr rtlCol="0">
            <a:normAutofit/>
          </a:bodyPr>
          <a:lstStyle>
            <a:lvl1pPr marL="0" indent="0">
              <a:lnSpc>
                <a:spcPct val="200000"/>
              </a:lnSpc>
              <a:buNone/>
              <a:defRPr sz="16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931025" y="6556375"/>
            <a:ext cx="16732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2300" y="6556375"/>
            <a:ext cx="16732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67275" y="6556375"/>
            <a:ext cx="762000" cy="228600"/>
          </a:xfrm>
        </p:spPr>
        <p:txBody>
          <a:bodyPr/>
          <a:lstStyle>
            <a:lvl1pPr marL="0" algn="ct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fld id="{1D344204-7DE8-44A1-BDBA-29E570BD35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9389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35609-D6B3-4B32-BB02-9225A8B2D7C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5526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2291697"/>
            <a:ext cx="2971800" cy="639762"/>
          </a:xfrm>
        </p:spPr>
        <p:txBody>
          <a:bodyPr rtlCol="0" anchor="ctr">
            <a:noAutofit/>
          </a:bodyPr>
          <a:lstStyle>
            <a:lvl1pPr marL="0" indent="0">
              <a:buNone/>
              <a:defRPr sz="2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47925" y="3137647"/>
            <a:ext cx="2971800" cy="2999232"/>
          </a:xfr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15000" y="2291697"/>
            <a:ext cx="2971800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15000" y="3137647"/>
            <a:ext cx="2971800" cy="3001962"/>
          </a:xfr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7F42C-5A17-48BE-AB0D-D5231936EEE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1954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0" y="0"/>
            <a:ext cx="9144000" cy="1676400"/>
            <a:chOff x="0" y="0"/>
            <a:chExt cx="9144000" cy="1676400"/>
          </a:xfrm>
        </p:grpSpPr>
        <p:sp>
          <p:nvSpPr>
            <p:cNvPr id="4" name="Rectangle 6"/>
            <p:cNvSpPr/>
            <p:nvPr/>
          </p:nvSpPr>
          <p:spPr>
            <a:xfrm>
              <a:off x="0" y="0"/>
              <a:ext cx="91440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" name="Oval 9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E2F05-7882-490A-AA43-F2826AFC5B51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134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09D72-45A0-4B18-A1E4-8FF935F5F41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5581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0"/>
            <a:ext cx="1828800" cy="1676400"/>
            <a:chOff x="457200" y="457200"/>
            <a:chExt cx="1828800" cy="1676400"/>
          </a:xfrm>
        </p:grpSpPr>
        <p:sp>
          <p:nvSpPr>
            <p:cNvPr id="3" name="Rectangle 7"/>
            <p:cNvSpPr/>
            <p:nvPr/>
          </p:nvSpPr>
          <p:spPr>
            <a:xfrm>
              <a:off x="457200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" name="Oval 8"/>
            <p:cNvSpPr/>
            <p:nvPr/>
          </p:nvSpPr>
          <p:spPr>
            <a:xfrm>
              <a:off x="952500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5B42F-02FA-4DE2-92C6-224FC6D13C08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0652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6624" y="2446991"/>
            <a:ext cx="5715000" cy="353119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90"/>
            <a:ext cx="1524000" cy="2362200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1">
                <a:solidFill>
                  <a:srgbClr val="000000">
                    <a:alpha val="50196"/>
                  </a:srgb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66C3E-9DCF-41EB-88AF-77AA406941F1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0747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06624" y="2450592"/>
            <a:ext cx="5715000" cy="3529584"/>
          </a:xfrm>
          <a:noFill/>
          <a:ln w="101600" cmpd="sng">
            <a:miter lim="800000"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89"/>
            <a:ext cx="1527048" cy="2359152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None/>
              <a:defRPr sz="14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61E8F-BD6A-47DB-B8B8-AE4198FCCA8E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9907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C2DF7-3B0B-4341-8B52-E4D285FBB1B4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4834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442912" y="457200"/>
            <a:chExt cx="9144000" cy="6858000"/>
          </a:xfrm>
        </p:grpSpPr>
        <p:sp>
          <p:nvSpPr>
            <p:cNvPr id="5" name="Rectangle 17"/>
            <p:cNvSpPr/>
            <p:nvPr/>
          </p:nvSpPr>
          <p:spPr>
            <a:xfrm>
              <a:off x="-442912" y="457200"/>
              <a:ext cx="9129712" cy="1676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" name="Rectangle 18"/>
            <p:cNvSpPr/>
            <p:nvPr/>
          </p:nvSpPr>
          <p:spPr>
            <a:xfrm>
              <a:off x="6872288" y="457200"/>
              <a:ext cx="18288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" name="Rectangle 19"/>
            <p:cNvSpPr/>
            <p:nvPr/>
          </p:nvSpPr>
          <p:spPr>
            <a:xfrm>
              <a:off x="6872288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8" name="Oval 20"/>
            <p:cNvSpPr/>
            <p:nvPr/>
          </p:nvSpPr>
          <p:spPr>
            <a:xfrm>
              <a:off x="7367588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2298700"/>
            <a:ext cx="1447800" cy="38274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0"/>
            <a:ext cx="5943600" cy="3840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600" y="533400"/>
            <a:ext cx="762000" cy="609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4B3A1-358B-4149-9289-3E06E94E7980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8505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2F7EF-3416-4B31-B259-FA86C8CB8D97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2520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67AD-0BE4-4352-9621-7F1C9529FAF3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7262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0" y="0"/>
            <a:ext cx="9144000" cy="6400800"/>
            <a:chOff x="0" y="0"/>
            <a:chExt cx="9144000" cy="6400800"/>
          </a:xfrm>
        </p:grpSpPr>
        <p:sp>
          <p:nvSpPr>
            <p:cNvPr id="5" name="Rectangle 15"/>
            <p:cNvSpPr/>
            <p:nvPr/>
          </p:nvSpPr>
          <p:spPr>
            <a:xfrm>
              <a:off x="1828800" y="4572000"/>
              <a:ext cx="68580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prstClr val="white"/>
                </a:solidFill>
              </a:endParaRPr>
            </a:p>
          </p:txBody>
        </p:sp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0" y="0"/>
              <a:ext cx="9144000" cy="6400800"/>
              <a:chOff x="0" y="0"/>
              <a:chExt cx="9144000" cy="6400800"/>
            </a:xfrm>
          </p:grpSpPr>
          <p:sp>
            <p:nvSpPr>
              <p:cNvPr id="8" name="Rectangle 14"/>
              <p:cNvSpPr/>
              <p:nvPr/>
            </p:nvSpPr>
            <p:spPr>
              <a:xfrm>
                <a:off x="0" y="0"/>
                <a:ext cx="1828800" cy="64008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Rectangle 9"/>
              <p:cNvSpPr/>
              <p:nvPr/>
            </p:nvSpPr>
            <p:spPr>
              <a:xfrm>
                <a:off x="0" y="4572000"/>
                <a:ext cx="9144000" cy="18288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reflection blurRad="6350" stA="50000" endA="300" endPos="38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Rectangle 12"/>
            <p:cNvSpPr/>
            <p:nvPr/>
          </p:nvSpPr>
          <p:spPr>
            <a:xfrm>
              <a:off x="0" y="45720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5867400"/>
            <a:ext cx="6570722" cy="45720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>
                    <a:alpha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648200"/>
            <a:ext cx="6553200" cy="1219200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553200"/>
            <a:ext cx="1676400" cy="228600"/>
          </a:xfrm>
        </p:spPr>
        <p:txBody>
          <a:bodyPr anchor="t" anchorCtr="0"/>
          <a:lstStyle>
            <a:lvl1pPr marL="0" algn="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2300" y="6553200"/>
            <a:ext cx="1676400" cy="228600"/>
          </a:xfrm>
        </p:spPr>
        <p:txBody>
          <a:bodyPr anchor="t" anchorCtr="0"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70450" y="6553200"/>
            <a:ext cx="762000" cy="228600"/>
          </a:xfrm>
        </p:spPr>
        <p:txBody>
          <a:bodyPr/>
          <a:lstStyle>
            <a:lvl1pPr algn="ctr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fld id="{02CE6ECE-9804-42F8-8958-F7CEC69E7D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2352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09D72-45A0-4B18-A1E4-8FF935F5F41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8294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6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" name="Rectangle 7"/>
            <p:cNvSpPr/>
            <p:nvPr/>
          </p:nvSpPr>
          <p:spPr>
            <a:xfrm>
              <a:off x="0" y="25146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" name="Rectangle 8"/>
            <p:cNvSpPr/>
            <p:nvPr/>
          </p:nvSpPr>
          <p:spPr>
            <a:xfrm>
              <a:off x="1828800" y="2514600"/>
              <a:ext cx="73152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667000"/>
            <a:ext cx="6629400" cy="1143000"/>
          </a:xfrm>
        </p:spPr>
        <p:txBody>
          <a:bodyPr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4495800"/>
            <a:ext cx="1524000" cy="2057400"/>
          </a:xfrm>
        </p:spPr>
        <p:txBody>
          <a:bodyPr rtlCol="0">
            <a:normAutofit/>
          </a:bodyPr>
          <a:lstStyle>
            <a:lvl1pPr marL="0" indent="0">
              <a:lnSpc>
                <a:spcPct val="200000"/>
              </a:lnSpc>
              <a:buNone/>
              <a:defRPr sz="16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931025" y="6556375"/>
            <a:ext cx="16732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2300" y="6556375"/>
            <a:ext cx="16732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67275" y="6556375"/>
            <a:ext cx="762000" cy="228600"/>
          </a:xfrm>
        </p:spPr>
        <p:txBody>
          <a:bodyPr/>
          <a:lstStyle>
            <a:lvl1pPr marL="0" algn="ct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fld id="{1D344204-7DE8-44A1-BDBA-29E570BD35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89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6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" name="Rectangle 7"/>
            <p:cNvSpPr/>
            <p:nvPr/>
          </p:nvSpPr>
          <p:spPr>
            <a:xfrm>
              <a:off x="0" y="25146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" name="Rectangle 8"/>
            <p:cNvSpPr/>
            <p:nvPr/>
          </p:nvSpPr>
          <p:spPr>
            <a:xfrm>
              <a:off x="1828800" y="2514600"/>
              <a:ext cx="73152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667000"/>
            <a:ext cx="6629400" cy="1143000"/>
          </a:xfrm>
        </p:spPr>
        <p:txBody>
          <a:bodyPr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4495800"/>
            <a:ext cx="1524000" cy="2057400"/>
          </a:xfrm>
        </p:spPr>
        <p:txBody>
          <a:bodyPr rtlCol="0">
            <a:normAutofit/>
          </a:bodyPr>
          <a:lstStyle>
            <a:lvl1pPr marL="0" indent="0">
              <a:lnSpc>
                <a:spcPct val="200000"/>
              </a:lnSpc>
              <a:buNone/>
              <a:defRPr sz="16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931025" y="6556375"/>
            <a:ext cx="16732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2300" y="6556375"/>
            <a:ext cx="16732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67275" y="6556375"/>
            <a:ext cx="762000" cy="228600"/>
          </a:xfrm>
        </p:spPr>
        <p:txBody>
          <a:bodyPr/>
          <a:lstStyle>
            <a:lvl1pPr marL="0" algn="ct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fld id="{1D344204-7DE8-44A1-BDBA-29E570BD35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4132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35609-D6B3-4B32-BB02-9225A8B2D7C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9954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2291697"/>
            <a:ext cx="2971800" cy="639762"/>
          </a:xfrm>
        </p:spPr>
        <p:txBody>
          <a:bodyPr rtlCol="0" anchor="ctr">
            <a:noAutofit/>
          </a:bodyPr>
          <a:lstStyle>
            <a:lvl1pPr marL="0" indent="0">
              <a:buNone/>
              <a:defRPr sz="2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47925" y="3137647"/>
            <a:ext cx="2971800" cy="2999232"/>
          </a:xfr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15000" y="2291697"/>
            <a:ext cx="2971800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15000" y="3137647"/>
            <a:ext cx="2971800" cy="3001962"/>
          </a:xfr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7F42C-5A17-48BE-AB0D-D5231936EEE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2101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0" y="0"/>
            <a:ext cx="9144000" cy="1676400"/>
            <a:chOff x="0" y="0"/>
            <a:chExt cx="9144000" cy="1676400"/>
          </a:xfrm>
        </p:grpSpPr>
        <p:sp>
          <p:nvSpPr>
            <p:cNvPr id="4" name="Rectangle 6"/>
            <p:cNvSpPr/>
            <p:nvPr/>
          </p:nvSpPr>
          <p:spPr>
            <a:xfrm>
              <a:off x="0" y="0"/>
              <a:ext cx="91440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" name="Oval 9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E2F05-7882-490A-AA43-F2826AFC5B51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6930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0"/>
            <a:ext cx="1828800" cy="1676400"/>
            <a:chOff x="457200" y="457200"/>
            <a:chExt cx="1828800" cy="1676400"/>
          </a:xfrm>
        </p:grpSpPr>
        <p:sp>
          <p:nvSpPr>
            <p:cNvPr id="3" name="Rectangle 7"/>
            <p:cNvSpPr/>
            <p:nvPr/>
          </p:nvSpPr>
          <p:spPr>
            <a:xfrm>
              <a:off x="457200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" name="Oval 8"/>
            <p:cNvSpPr/>
            <p:nvPr/>
          </p:nvSpPr>
          <p:spPr>
            <a:xfrm>
              <a:off x="952500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5B42F-02FA-4DE2-92C6-224FC6D13C08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2699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6624" y="2446991"/>
            <a:ext cx="5715000" cy="353119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90"/>
            <a:ext cx="1524000" cy="2362200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1">
                <a:solidFill>
                  <a:srgbClr val="000000">
                    <a:alpha val="50196"/>
                  </a:srgb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66C3E-9DCF-41EB-88AF-77AA406941F1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2086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06624" y="2450592"/>
            <a:ext cx="5715000" cy="3529584"/>
          </a:xfrm>
          <a:noFill/>
          <a:ln w="101600" cmpd="sng">
            <a:miter lim="800000"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89"/>
            <a:ext cx="1527048" cy="2359152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None/>
              <a:defRPr sz="14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61E8F-BD6A-47DB-B8B8-AE4198FCCA8E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1639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C2DF7-3B0B-4341-8B52-E4D285FBB1B4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1967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442912" y="457200"/>
            <a:chExt cx="9144000" cy="6858000"/>
          </a:xfrm>
        </p:grpSpPr>
        <p:sp>
          <p:nvSpPr>
            <p:cNvPr id="5" name="Rectangle 17"/>
            <p:cNvSpPr/>
            <p:nvPr/>
          </p:nvSpPr>
          <p:spPr>
            <a:xfrm>
              <a:off x="-442912" y="457200"/>
              <a:ext cx="9129712" cy="1676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" name="Rectangle 18"/>
            <p:cNvSpPr/>
            <p:nvPr/>
          </p:nvSpPr>
          <p:spPr>
            <a:xfrm>
              <a:off x="6872288" y="457200"/>
              <a:ext cx="18288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" name="Rectangle 19"/>
            <p:cNvSpPr/>
            <p:nvPr/>
          </p:nvSpPr>
          <p:spPr>
            <a:xfrm>
              <a:off x="6872288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8" name="Oval 20"/>
            <p:cNvSpPr/>
            <p:nvPr/>
          </p:nvSpPr>
          <p:spPr>
            <a:xfrm>
              <a:off x="7367588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2298700"/>
            <a:ext cx="1447800" cy="38274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0"/>
            <a:ext cx="5943600" cy="3840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600" y="533400"/>
            <a:ext cx="762000" cy="609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4B3A1-358B-4149-9289-3E06E94E7980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7346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2F7EF-3416-4B31-B259-FA86C8CB8D97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0901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67AD-0BE4-4352-9621-7F1C9529FAF3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610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35609-D6B3-4B32-BB02-9225A8B2D7C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9692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0" y="0"/>
            <a:ext cx="9144000" cy="6400800"/>
            <a:chOff x="0" y="0"/>
            <a:chExt cx="9144000" cy="6400800"/>
          </a:xfrm>
        </p:grpSpPr>
        <p:sp>
          <p:nvSpPr>
            <p:cNvPr id="5" name="Rectangle 15"/>
            <p:cNvSpPr/>
            <p:nvPr/>
          </p:nvSpPr>
          <p:spPr>
            <a:xfrm>
              <a:off x="1828800" y="4572000"/>
              <a:ext cx="68580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prstClr val="white"/>
                </a:solidFill>
              </a:endParaRPr>
            </a:p>
          </p:txBody>
        </p:sp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0" y="0"/>
              <a:ext cx="9144000" cy="6400800"/>
              <a:chOff x="0" y="0"/>
              <a:chExt cx="9144000" cy="6400800"/>
            </a:xfrm>
          </p:grpSpPr>
          <p:sp>
            <p:nvSpPr>
              <p:cNvPr id="8" name="Rectangle 14"/>
              <p:cNvSpPr/>
              <p:nvPr/>
            </p:nvSpPr>
            <p:spPr>
              <a:xfrm>
                <a:off x="0" y="0"/>
                <a:ext cx="1828800" cy="64008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Rectangle 9"/>
              <p:cNvSpPr/>
              <p:nvPr/>
            </p:nvSpPr>
            <p:spPr>
              <a:xfrm>
                <a:off x="0" y="4572000"/>
                <a:ext cx="9144000" cy="18288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reflection blurRad="6350" stA="50000" endA="300" endPos="38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Rectangle 12"/>
            <p:cNvSpPr/>
            <p:nvPr/>
          </p:nvSpPr>
          <p:spPr>
            <a:xfrm>
              <a:off x="0" y="45720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5867400"/>
            <a:ext cx="6570722" cy="45720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>
                    <a:alpha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648200"/>
            <a:ext cx="6553200" cy="1219200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553200"/>
            <a:ext cx="1676400" cy="228600"/>
          </a:xfrm>
        </p:spPr>
        <p:txBody>
          <a:bodyPr anchor="t" anchorCtr="0"/>
          <a:lstStyle>
            <a:lvl1pPr marL="0" algn="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2300" y="6553200"/>
            <a:ext cx="1676400" cy="228600"/>
          </a:xfrm>
        </p:spPr>
        <p:txBody>
          <a:bodyPr anchor="t" anchorCtr="0"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70450" y="6553200"/>
            <a:ext cx="762000" cy="228600"/>
          </a:xfrm>
        </p:spPr>
        <p:txBody>
          <a:bodyPr/>
          <a:lstStyle>
            <a:lvl1pPr algn="ctr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fld id="{02CE6ECE-9804-42F8-8958-F7CEC69E7D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9154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09D72-45A0-4B18-A1E4-8FF935F5F41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0159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6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" name="Rectangle 7"/>
            <p:cNvSpPr/>
            <p:nvPr/>
          </p:nvSpPr>
          <p:spPr>
            <a:xfrm>
              <a:off x="0" y="25146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" name="Rectangle 8"/>
            <p:cNvSpPr/>
            <p:nvPr/>
          </p:nvSpPr>
          <p:spPr>
            <a:xfrm>
              <a:off x="1828800" y="2514600"/>
              <a:ext cx="73152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667000"/>
            <a:ext cx="6629400" cy="1143000"/>
          </a:xfrm>
        </p:spPr>
        <p:txBody>
          <a:bodyPr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4495800"/>
            <a:ext cx="1524000" cy="2057400"/>
          </a:xfrm>
        </p:spPr>
        <p:txBody>
          <a:bodyPr rtlCol="0">
            <a:normAutofit/>
          </a:bodyPr>
          <a:lstStyle>
            <a:lvl1pPr marL="0" indent="0">
              <a:lnSpc>
                <a:spcPct val="200000"/>
              </a:lnSpc>
              <a:buNone/>
              <a:defRPr sz="16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931025" y="6556375"/>
            <a:ext cx="16732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2300" y="6556375"/>
            <a:ext cx="16732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67275" y="6556375"/>
            <a:ext cx="762000" cy="228600"/>
          </a:xfrm>
        </p:spPr>
        <p:txBody>
          <a:bodyPr/>
          <a:lstStyle>
            <a:lvl1pPr marL="0" algn="ct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fld id="{1D344204-7DE8-44A1-BDBA-29E570BD35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991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35609-D6B3-4B32-BB02-9225A8B2D7C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5147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2291697"/>
            <a:ext cx="2971800" cy="639762"/>
          </a:xfrm>
        </p:spPr>
        <p:txBody>
          <a:bodyPr rtlCol="0" anchor="ctr">
            <a:noAutofit/>
          </a:bodyPr>
          <a:lstStyle>
            <a:lvl1pPr marL="0" indent="0">
              <a:buNone/>
              <a:defRPr sz="2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47925" y="3137647"/>
            <a:ext cx="2971800" cy="2999232"/>
          </a:xfr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15000" y="2291697"/>
            <a:ext cx="2971800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15000" y="3137647"/>
            <a:ext cx="2971800" cy="3001962"/>
          </a:xfr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7F42C-5A17-48BE-AB0D-D5231936EEE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8545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0" y="0"/>
            <a:ext cx="9144000" cy="1676400"/>
            <a:chOff x="0" y="0"/>
            <a:chExt cx="9144000" cy="1676400"/>
          </a:xfrm>
        </p:grpSpPr>
        <p:sp>
          <p:nvSpPr>
            <p:cNvPr id="4" name="Rectangle 6"/>
            <p:cNvSpPr/>
            <p:nvPr/>
          </p:nvSpPr>
          <p:spPr>
            <a:xfrm>
              <a:off x="0" y="0"/>
              <a:ext cx="91440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" name="Oval 9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E2F05-7882-490A-AA43-F2826AFC5B51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8839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0"/>
            <a:ext cx="1828800" cy="1676400"/>
            <a:chOff x="457200" y="457200"/>
            <a:chExt cx="1828800" cy="1676400"/>
          </a:xfrm>
        </p:grpSpPr>
        <p:sp>
          <p:nvSpPr>
            <p:cNvPr id="3" name="Rectangle 7"/>
            <p:cNvSpPr/>
            <p:nvPr/>
          </p:nvSpPr>
          <p:spPr>
            <a:xfrm>
              <a:off x="457200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" name="Oval 8"/>
            <p:cNvSpPr/>
            <p:nvPr/>
          </p:nvSpPr>
          <p:spPr>
            <a:xfrm>
              <a:off x="952500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5B42F-02FA-4DE2-92C6-224FC6D13C08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2219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6624" y="2446991"/>
            <a:ext cx="5715000" cy="353119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90"/>
            <a:ext cx="1524000" cy="2362200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1">
                <a:solidFill>
                  <a:srgbClr val="000000">
                    <a:alpha val="50196"/>
                  </a:srgb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66C3E-9DCF-41EB-88AF-77AA406941F1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2305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06624" y="2450592"/>
            <a:ext cx="5715000" cy="3529584"/>
          </a:xfrm>
          <a:noFill/>
          <a:ln w="101600" cmpd="sng">
            <a:miter lim="800000"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89"/>
            <a:ext cx="1527048" cy="2359152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None/>
              <a:defRPr sz="14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61E8F-BD6A-47DB-B8B8-AE4198FCCA8E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4034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C2DF7-3B0B-4341-8B52-E4D285FBB1B4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669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2291697"/>
            <a:ext cx="2971800" cy="639762"/>
          </a:xfrm>
        </p:spPr>
        <p:txBody>
          <a:bodyPr rtlCol="0" anchor="ctr">
            <a:noAutofit/>
          </a:bodyPr>
          <a:lstStyle>
            <a:lvl1pPr marL="0" indent="0">
              <a:buNone/>
              <a:defRPr sz="2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47925" y="3137647"/>
            <a:ext cx="2971800" cy="2999232"/>
          </a:xfr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15000" y="2291697"/>
            <a:ext cx="2971800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15000" y="3137647"/>
            <a:ext cx="2971800" cy="3001962"/>
          </a:xfr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7F42C-5A17-48BE-AB0D-D5231936EEE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3213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442912" y="457200"/>
            <a:chExt cx="9144000" cy="6858000"/>
          </a:xfrm>
        </p:grpSpPr>
        <p:sp>
          <p:nvSpPr>
            <p:cNvPr id="5" name="Rectangle 17"/>
            <p:cNvSpPr/>
            <p:nvPr/>
          </p:nvSpPr>
          <p:spPr>
            <a:xfrm>
              <a:off x="-442912" y="457200"/>
              <a:ext cx="9129712" cy="1676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" name="Rectangle 18"/>
            <p:cNvSpPr/>
            <p:nvPr/>
          </p:nvSpPr>
          <p:spPr>
            <a:xfrm>
              <a:off x="6872288" y="457200"/>
              <a:ext cx="18288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" name="Rectangle 19"/>
            <p:cNvSpPr/>
            <p:nvPr/>
          </p:nvSpPr>
          <p:spPr>
            <a:xfrm>
              <a:off x="6872288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8" name="Oval 20"/>
            <p:cNvSpPr/>
            <p:nvPr/>
          </p:nvSpPr>
          <p:spPr>
            <a:xfrm>
              <a:off x="7367588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2298700"/>
            <a:ext cx="1447800" cy="38274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0"/>
            <a:ext cx="5943600" cy="3840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600" y="533400"/>
            <a:ext cx="762000" cy="609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4B3A1-358B-4149-9289-3E06E94E7980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0957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2F7EF-3416-4B31-B259-FA86C8CB8D97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5404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67AD-0BE4-4352-9621-7F1C9529FAF3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500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0" y="0"/>
            <a:ext cx="9144000" cy="1676400"/>
            <a:chOff x="0" y="0"/>
            <a:chExt cx="9144000" cy="1676400"/>
          </a:xfrm>
        </p:grpSpPr>
        <p:sp>
          <p:nvSpPr>
            <p:cNvPr id="4" name="Rectangle 6"/>
            <p:cNvSpPr/>
            <p:nvPr/>
          </p:nvSpPr>
          <p:spPr>
            <a:xfrm>
              <a:off x="0" y="0"/>
              <a:ext cx="91440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" name="Oval 9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E2F05-7882-490A-AA43-F2826AFC5B51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30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0"/>
            <a:ext cx="1828800" cy="1676400"/>
            <a:chOff x="457200" y="457200"/>
            <a:chExt cx="1828800" cy="1676400"/>
          </a:xfrm>
        </p:grpSpPr>
        <p:sp>
          <p:nvSpPr>
            <p:cNvPr id="3" name="Rectangle 7"/>
            <p:cNvSpPr/>
            <p:nvPr/>
          </p:nvSpPr>
          <p:spPr>
            <a:xfrm>
              <a:off x="457200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" name="Oval 8"/>
            <p:cNvSpPr/>
            <p:nvPr/>
          </p:nvSpPr>
          <p:spPr>
            <a:xfrm>
              <a:off x="952500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5B42F-02FA-4DE2-92C6-224FC6D13C08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116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6624" y="2446991"/>
            <a:ext cx="5715000" cy="353119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90"/>
            <a:ext cx="1524000" cy="2362200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1">
                <a:solidFill>
                  <a:srgbClr val="000000">
                    <a:alpha val="50196"/>
                  </a:srgb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66C3E-9DCF-41EB-88AF-77AA406941F1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334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06624" y="2450592"/>
            <a:ext cx="5715000" cy="3529584"/>
          </a:xfrm>
          <a:noFill/>
          <a:ln w="101600" cmpd="sng">
            <a:miter lim="800000"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89"/>
            <a:ext cx="1527048" cy="2359152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None/>
              <a:defRPr sz="14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61E8F-BD6A-47DB-B8B8-AE4198FCCA8E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253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457200" y="0"/>
              <a:ext cx="86868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438400" y="2286000"/>
            <a:ext cx="6248400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15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400" y="533400"/>
            <a:ext cx="7620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10DDD0-55B1-45B9-8ACC-FEC021A21D77}" type="slidenum">
              <a:rPr lang="ru-RU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939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kern="1200" cap="small" spc="2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9pPr>
    </p:titleStyle>
    <p:bodyStyle>
      <a:lvl1pPr marL="457200" indent="-457200" algn="l" rtl="0" eaLnBrk="0" fontAlgn="base" hangingPunct="0">
        <a:spcBef>
          <a:spcPts val="18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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rtl="0" eaLnBrk="0" fontAlgn="base" hangingPunct="0">
        <a:spcBef>
          <a:spcPts val="18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rtl="0" eaLnBrk="0" fontAlgn="base" hangingPunct="0">
        <a:spcBef>
          <a:spcPts val="1200"/>
        </a:spcBef>
        <a:spcAft>
          <a:spcPct val="0"/>
        </a:spcAft>
        <a:buClr>
          <a:srgbClr val="D4E336"/>
        </a:buClr>
        <a:buSzPct val="8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rtl="0" eaLnBrk="0" fontAlgn="base" hangingPunct="0">
        <a:spcBef>
          <a:spcPts val="1200"/>
        </a:spcBef>
        <a:spcAft>
          <a:spcPct val="0"/>
        </a:spcAft>
        <a:buClr>
          <a:srgbClr val="0C8228"/>
        </a:buClr>
        <a:buSzPct val="80000"/>
        <a:buFont typeface="Wingdings" pitchFamily="2" charset="2"/>
        <a:buChar char="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rtl="0" eaLnBrk="0" fontAlgn="base" hangingPunct="0">
        <a:spcBef>
          <a:spcPts val="1200"/>
        </a:spcBef>
        <a:spcAft>
          <a:spcPct val="0"/>
        </a:spcAft>
        <a:buClr>
          <a:srgbClr val="C0EDA8"/>
        </a:buClr>
        <a:buSzPct val="80000"/>
        <a:buFont typeface="Wingdings" pitchFamily="2" charset="2"/>
        <a:buChar char="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200"/>
        </a:spcBef>
        <a:buClr>
          <a:schemeClr val="accent6"/>
        </a:buClr>
        <a:buSzPct val="90000"/>
        <a:buFont typeface="Wingdings" pitchFamily="2" charset="2"/>
        <a:buChar char="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200"/>
        </a:spcBef>
        <a:buClr>
          <a:schemeClr val="accent1"/>
        </a:buClr>
        <a:buSzPct val="70000"/>
        <a:buFont typeface="Wingdings" pitchFamily="2" charset="2"/>
        <a:buChar char="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200"/>
        </a:spcBef>
        <a:buClr>
          <a:schemeClr val="accent3"/>
        </a:buClr>
        <a:buFont typeface="Courier New" pitchFamily="49" charset="0"/>
        <a:buChar char="o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2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457200" y="0"/>
              <a:ext cx="86868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438400" y="2286000"/>
            <a:ext cx="6248400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15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400" y="533400"/>
            <a:ext cx="7620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10DDD0-55B1-45B9-8ACC-FEC021A21D77}" type="slidenum">
              <a:rPr lang="ru-RU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004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kern="1200" cap="small" spc="2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9pPr>
    </p:titleStyle>
    <p:bodyStyle>
      <a:lvl1pPr marL="457200" indent="-457200" algn="l" rtl="0" eaLnBrk="0" fontAlgn="base" hangingPunct="0">
        <a:spcBef>
          <a:spcPts val="18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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rtl="0" eaLnBrk="0" fontAlgn="base" hangingPunct="0">
        <a:spcBef>
          <a:spcPts val="18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rtl="0" eaLnBrk="0" fontAlgn="base" hangingPunct="0">
        <a:spcBef>
          <a:spcPts val="1200"/>
        </a:spcBef>
        <a:spcAft>
          <a:spcPct val="0"/>
        </a:spcAft>
        <a:buClr>
          <a:srgbClr val="D4E336"/>
        </a:buClr>
        <a:buSzPct val="8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rtl="0" eaLnBrk="0" fontAlgn="base" hangingPunct="0">
        <a:spcBef>
          <a:spcPts val="1200"/>
        </a:spcBef>
        <a:spcAft>
          <a:spcPct val="0"/>
        </a:spcAft>
        <a:buClr>
          <a:srgbClr val="0C8228"/>
        </a:buClr>
        <a:buSzPct val="80000"/>
        <a:buFont typeface="Wingdings" pitchFamily="2" charset="2"/>
        <a:buChar char="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rtl="0" eaLnBrk="0" fontAlgn="base" hangingPunct="0">
        <a:spcBef>
          <a:spcPts val="1200"/>
        </a:spcBef>
        <a:spcAft>
          <a:spcPct val="0"/>
        </a:spcAft>
        <a:buClr>
          <a:srgbClr val="C0EDA8"/>
        </a:buClr>
        <a:buSzPct val="80000"/>
        <a:buFont typeface="Wingdings" pitchFamily="2" charset="2"/>
        <a:buChar char="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200"/>
        </a:spcBef>
        <a:buClr>
          <a:schemeClr val="accent6"/>
        </a:buClr>
        <a:buSzPct val="90000"/>
        <a:buFont typeface="Wingdings" pitchFamily="2" charset="2"/>
        <a:buChar char="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200"/>
        </a:spcBef>
        <a:buClr>
          <a:schemeClr val="accent1"/>
        </a:buClr>
        <a:buSzPct val="70000"/>
        <a:buFont typeface="Wingdings" pitchFamily="2" charset="2"/>
        <a:buChar char="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200"/>
        </a:spcBef>
        <a:buClr>
          <a:schemeClr val="accent3"/>
        </a:buClr>
        <a:buFont typeface="Courier New" pitchFamily="49" charset="0"/>
        <a:buChar char="o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2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457200" y="0"/>
              <a:ext cx="86868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438400" y="2286000"/>
            <a:ext cx="6248400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15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400" y="533400"/>
            <a:ext cx="7620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10DDD0-55B1-45B9-8ACC-FEC021A21D77}" type="slidenum">
              <a:rPr lang="ru-RU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8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kern="1200" cap="small" spc="2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9pPr>
    </p:titleStyle>
    <p:bodyStyle>
      <a:lvl1pPr marL="457200" indent="-457200" algn="l" rtl="0" eaLnBrk="0" fontAlgn="base" hangingPunct="0">
        <a:spcBef>
          <a:spcPts val="18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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rtl="0" eaLnBrk="0" fontAlgn="base" hangingPunct="0">
        <a:spcBef>
          <a:spcPts val="18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rtl="0" eaLnBrk="0" fontAlgn="base" hangingPunct="0">
        <a:spcBef>
          <a:spcPts val="1200"/>
        </a:spcBef>
        <a:spcAft>
          <a:spcPct val="0"/>
        </a:spcAft>
        <a:buClr>
          <a:srgbClr val="D4E336"/>
        </a:buClr>
        <a:buSzPct val="8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rtl="0" eaLnBrk="0" fontAlgn="base" hangingPunct="0">
        <a:spcBef>
          <a:spcPts val="1200"/>
        </a:spcBef>
        <a:spcAft>
          <a:spcPct val="0"/>
        </a:spcAft>
        <a:buClr>
          <a:srgbClr val="0C8228"/>
        </a:buClr>
        <a:buSzPct val="80000"/>
        <a:buFont typeface="Wingdings" pitchFamily="2" charset="2"/>
        <a:buChar char="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rtl="0" eaLnBrk="0" fontAlgn="base" hangingPunct="0">
        <a:spcBef>
          <a:spcPts val="1200"/>
        </a:spcBef>
        <a:spcAft>
          <a:spcPct val="0"/>
        </a:spcAft>
        <a:buClr>
          <a:srgbClr val="C0EDA8"/>
        </a:buClr>
        <a:buSzPct val="80000"/>
        <a:buFont typeface="Wingdings" pitchFamily="2" charset="2"/>
        <a:buChar char="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200"/>
        </a:spcBef>
        <a:buClr>
          <a:schemeClr val="accent6"/>
        </a:buClr>
        <a:buSzPct val="90000"/>
        <a:buFont typeface="Wingdings" pitchFamily="2" charset="2"/>
        <a:buChar char="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200"/>
        </a:spcBef>
        <a:buClr>
          <a:schemeClr val="accent1"/>
        </a:buClr>
        <a:buSzPct val="70000"/>
        <a:buFont typeface="Wingdings" pitchFamily="2" charset="2"/>
        <a:buChar char="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200"/>
        </a:spcBef>
        <a:buClr>
          <a:schemeClr val="accent3"/>
        </a:buClr>
        <a:buFont typeface="Courier New" pitchFamily="49" charset="0"/>
        <a:buChar char="o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2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457200" y="0"/>
              <a:ext cx="86868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438400" y="2286000"/>
            <a:ext cx="6248400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15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400" y="533400"/>
            <a:ext cx="7620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10DDD0-55B1-45B9-8ACC-FEC021A21D77}" type="slidenum">
              <a:rPr lang="ru-RU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600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kern="1200" cap="small" spc="2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9pPr>
    </p:titleStyle>
    <p:bodyStyle>
      <a:lvl1pPr marL="457200" indent="-457200" algn="l" rtl="0" eaLnBrk="0" fontAlgn="base" hangingPunct="0">
        <a:spcBef>
          <a:spcPts val="18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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rtl="0" eaLnBrk="0" fontAlgn="base" hangingPunct="0">
        <a:spcBef>
          <a:spcPts val="18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rtl="0" eaLnBrk="0" fontAlgn="base" hangingPunct="0">
        <a:spcBef>
          <a:spcPts val="1200"/>
        </a:spcBef>
        <a:spcAft>
          <a:spcPct val="0"/>
        </a:spcAft>
        <a:buClr>
          <a:srgbClr val="D4E336"/>
        </a:buClr>
        <a:buSzPct val="8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rtl="0" eaLnBrk="0" fontAlgn="base" hangingPunct="0">
        <a:spcBef>
          <a:spcPts val="1200"/>
        </a:spcBef>
        <a:spcAft>
          <a:spcPct val="0"/>
        </a:spcAft>
        <a:buClr>
          <a:srgbClr val="0C8228"/>
        </a:buClr>
        <a:buSzPct val="80000"/>
        <a:buFont typeface="Wingdings" pitchFamily="2" charset="2"/>
        <a:buChar char="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rtl="0" eaLnBrk="0" fontAlgn="base" hangingPunct="0">
        <a:spcBef>
          <a:spcPts val="1200"/>
        </a:spcBef>
        <a:spcAft>
          <a:spcPct val="0"/>
        </a:spcAft>
        <a:buClr>
          <a:srgbClr val="C0EDA8"/>
        </a:buClr>
        <a:buSzPct val="80000"/>
        <a:buFont typeface="Wingdings" pitchFamily="2" charset="2"/>
        <a:buChar char="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200"/>
        </a:spcBef>
        <a:buClr>
          <a:schemeClr val="accent6"/>
        </a:buClr>
        <a:buSzPct val="90000"/>
        <a:buFont typeface="Wingdings" pitchFamily="2" charset="2"/>
        <a:buChar char="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200"/>
        </a:spcBef>
        <a:buClr>
          <a:schemeClr val="accent1"/>
        </a:buClr>
        <a:buSzPct val="70000"/>
        <a:buFont typeface="Wingdings" pitchFamily="2" charset="2"/>
        <a:buChar char="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200"/>
        </a:spcBef>
        <a:buClr>
          <a:schemeClr val="accent3"/>
        </a:buClr>
        <a:buFont typeface="Courier New" pitchFamily="49" charset="0"/>
        <a:buChar char="o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2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691680" y="4648200"/>
            <a:ext cx="7452320" cy="1219200"/>
          </a:xfrm>
        </p:spPr>
        <p:txBody>
          <a:bodyPr/>
          <a:lstStyle/>
          <a:p>
            <a:pPr algn="ctr"/>
            <a:r>
              <a:rPr lang="ru-RU" sz="6600" b="1" dirty="0" smtClean="0"/>
              <a:t>Блюда из овощей</a:t>
            </a:r>
            <a:endParaRPr lang="ru-RU" sz="6600" b="1" dirty="0"/>
          </a:p>
        </p:txBody>
      </p:sp>
      <p:pic>
        <p:nvPicPr>
          <p:cNvPr id="1026" name="Picture 2" descr="https://pbs.twimg.com/media/D2PGYkTUYAYHCZN.jpg:lar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6632"/>
            <a:ext cx="6839800" cy="427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07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691680" y="260648"/>
            <a:ext cx="7596336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400" kern="1200" cap="small" spc="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Украшение салатов</a:t>
            </a:r>
          </a:p>
        </p:txBody>
      </p:sp>
      <p:pic>
        <p:nvPicPr>
          <p:cNvPr id="81922" name="Picture 2" descr="C:\Users\User\Desktop\натлья диск С\Школа 11\для технологии\Документация\20-21\для Фестиваля научная\1 рис\screen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" t="20833" r="63500" b="43666"/>
          <a:stretch/>
        </p:blipFill>
        <p:spPr bwMode="auto">
          <a:xfrm>
            <a:off x="3707904" y="1772816"/>
            <a:ext cx="2891790" cy="243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3" name="Picture 3" descr="C:\Users\User\Desktop\натлья диск С\Школа 11\для технологии\Документация\20-21\для Фестиваля научная\1 рис\screen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4" t="63450" r="62501" b="4334"/>
          <a:stretch/>
        </p:blipFill>
        <p:spPr bwMode="auto">
          <a:xfrm>
            <a:off x="1835696" y="4339912"/>
            <a:ext cx="2868930" cy="220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4" name="Picture 4" descr="C:\Users\User\Desktop\натлья диск С\Школа 11\для технологии\Документация\20-21\для Фестиваля научная\1 рис\screen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25" t="63450" r="9000" b="4334"/>
          <a:stretch/>
        </p:blipFill>
        <p:spPr bwMode="auto">
          <a:xfrm>
            <a:off x="5796136" y="4339912"/>
            <a:ext cx="2914650" cy="220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23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691680" y="260648"/>
            <a:ext cx="7596336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400" kern="1200" cap="small" spc="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Инструменты для </a:t>
            </a:r>
            <a:r>
              <a:rPr lang="ru-RU" b="1" i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карвинга</a:t>
            </a:r>
            <a:r>
              <a:rPr lang="ru-RU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82946" name="Picture 2" descr="C:\Users\User\Desktop\натлья диск С\Школа 11\для технологии\Документация\20-21\для Фестиваля научная\1 рис\80x-Professional-Pumpkin-Engraver-Carving-Tool-Kit-Set-Carve-Knife-Kitchen-Fru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642532"/>
            <a:ext cx="5229200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9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691680" y="260648"/>
            <a:ext cx="7596336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400" kern="1200" cap="small" spc="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Инструменты для </a:t>
            </a:r>
            <a:r>
              <a:rPr lang="ru-RU" b="1" i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карвинга</a:t>
            </a:r>
            <a:r>
              <a:rPr lang="ru-RU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83970" name="Picture 2" descr="C:\Users\User\Desktop\натлья диск С\Школа 11\для технологии\Документация\20-21\для Фестиваля научная\1 рис\61390_8_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700808"/>
            <a:ext cx="2662808" cy="266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71" name="Picture 3" descr="C:\Users\User\Desktop\натлья диск С\Школа 11\для технологии\Документация\20-21\для Фестиваля научная\1 рис\143143_cd28d704-320c-499d-830b-51d01b44d8ba_pics64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52"/>
          <a:stretch/>
        </p:blipFill>
        <p:spPr bwMode="auto">
          <a:xfrm>
            <a:off x="467544" y="2088483"/>
            <a:ext cx="4315695" cy="455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72" name="Picture 4" descr="C:\Users\User\Desktop\натлья диск С\Школа 11\для технологии\Документация\20-21\для Фестиваля научная\1 рис\1358001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482" y="4539983"/>
            <a:ext cx="3464036" cy="231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4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228600"/>
            <a:ext cx="6707088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Практическая работа</a:t>
            </a:r>
          </a:p>
        </p:txBody>
      </p:sp>
      <p:pic>
        <p:nvPicPr>
          <p:cNvPr id="2050" name="Picture 2" descr="C:\Users\User\Desktop\натлья диск С\Школа 11\для технологии\Документация\20-21\для Фестиваля научная\1 рис\IMG_20201018_12103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8" r="29540"/>
          <a:stretch/>
        </p:blipFill>
        <p:spPr bwMode="auto">
          <a:xfrm>
            <a:off x="2915816" y="1844824"/>
            <a:ext cx="4608512" cy="481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67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Спасибо за внимание!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1760" y="4797152"/>
            <a:ext cx="6248400" cy="1440160"/>
          </a:xfrm>
        </p:spPr>
        <p:txBody>
          <a:bodyPr/>
          <a:lstStyle/>
          <a:p>
            <a:r>
              <a:rPr lang="ru-RU" dirty="0" smtClean="0"/>
              <a:t>Презентацию подготовила </a:t>
            </a:r>
          </a:p>
          <a:p>
            <a:pPr marL="0" indent="0">
              <a:buNone/>
            </a:pPr>
            <a:r>
              <a:rPr lang="ru-RU" dirty="0" smtClean="0"/>
              <a:t>учитель технологии МБОУ СОШ № 11 г. Брянска Лебедева Наталья Ивановна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774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69342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ВАЖНО! 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637113" y="1844824"/>
            <a:ext cx="5431026" cy="43735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ru-RU" sz="2800" i="1" cap="small" spc="200" dirty="0">
                <a:solidFill>
                  <a:prstClr val="black"/>
                </a:solidFill>
                <a:ea typeface="+mj-ea"/>
                <a:cs typeface="Arial" panose="020B0604020202020204" pitchFamily="34" charset="0"/>
              </a:rPr>
              <a:t>При обработке </a:t>
            </a:r>
            <a:r>
              <a:rPr lang="ru-RU" sz="2800" i="1" cap="small" spc="200" dirty="0" smtClean="0">
                <a:solidFill>
                  <a:prstClr val="black"/>
                </a:solidFill>
                <a:ea typeface="+mj-ea"/>
                <a:cs typeface="Arial" panose="020B0604020202020204" pitchFamily="34" charset="0"/>
              </a:rPr>
              <a:t>овощей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800" i="1" cap="small" spc="200" dirty="0" smtClean="0">
                <a:solidFill>
                  <a:prstClr val="black"/>
                </a:solidFill>
                <a:ea typeface="+mj-ea"/>
                <a:cs typeface="Arial" panose="020B0604020202020204" pitchFamily="34" charset="0"/>
              </a:rPr>
              <a:t> сохранить </a:t>
            </a:r>
            <a:r>
              <a:rPr lang="ru-RU" sz="2800" i="1" cap="small" spc="200" dirty="0">
                <a:solidFill>
                  <a:prstClr val="black"/>
                </a:solidFill>
                <a:ea typeface="+mj-ea"/>
                <a:cs typeface="Arial" panose="020B0604020202020204" pitchFamily="34" charset="0"/>
              </a:rPr>
              <a:t>цвет</a:t>
            </a:r>
            <a:r>
              <a:rPr lang="ru-RU" sz="2800" i="1" cap="small" spc="200" dirty="0" smtClean="0">
                <a:solidFill>
                  <a:prstClr val="black"/>
                </a:solidFill>
                <a:ea typeface="+mj-ea"/>
                <a:cs typeface="Arial" panose="020B0604020202020204" pitchFamily="34" charset="0"/>
              </a:rPr>
              <a:t>,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800" i="1" cap="small" spc="200" dirty="0" smtClean="0">
                <a:solidFill>
                  <a:prstClr val="black"/>
                </a:solidFill>
                <a:ea typeface="+mj-ea"/>
                <a:cs typeface="Arial" panose="020B0604020202020204" pitchFamily="34" charset="0"/>
              </a:rPr>
              <a:t> </a:t>
            </a:r>
            <a:r>
              <a:rPr lang="ru-RU" sz="2800" i="1" cap="small" spc="200" dirty="0">
                <a:solidFill>
                  <a:prstClr val="black"/>
                </a:solidFill>
                <a:ea typeface="+mj-ea"/>
                <a:cs typeface="Arial" panose="020B0604020202020204" pitchFamily="34" charset="0"/>
              </a:rPr>
              <a:t>содержание </a:t>
            </a:r>
            <a:r>
              <a:rPr lang="ru-RU" sz="2800" i="1" cap="small" spc="200" dirty="0" smtClean="0">
                <a:solidFill>
                  <a:prstClr val="black"/>
                </a:solidFill>
                <a:ea typeface="+mj-ea"/>
                <a:cs typeface="Arial" panose="020B0604020202020204" pitchFamily="34" charset="0"/>
              </a:rPr>
              <a:t>витаминов.</a:t>
            </a:r>
            <a:endParaRPr lang="ru-RU" sz="2800" dirty="0" smtClean="0">
              <a:cs typeface="Arial" panose="020B0604020202020204" pitchFamily="34" charset="0"/>
            </a:endParaRPr>
          </a:p>
        </p:txBody>
      </p:sp>
      <p:pic>
        <p:nvPicPr>
          <p:cNvPr id="64514" name="Picture 2" descr="https://avatars.mds.yandex.net/get-zen_doc/1137439/pub_5bcdaf2351f7df00aca6b848_5bcdd2a901e1dc00aa7e0a02/scale_120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2" t="6114" r="12233" b="3066"/>
          <a:stretch/>
        </p:blipFill>
        <p:spPr bwMode="auto">
          <a:xfrm>
            <a:off x="107504" y="3429000"/>
            <a:ext cx="3497966" cy="326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17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1691680" y="2060848"/>
            <a:ext cx="7452320" cy="4373563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800" dirty="0" smtClean="0"/>
              <a:t>1. Пользуйтесь ножом из нержавеющей стали.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800" dirty="0" smtClean="0"/>
              <a:t>2. В свежих овощах содержится</a:t>
            </a:r>
            <a:r>
              <a:rPr lang="ru-RU" sz="2800" dirty="0">
                <a:solidFill>
                  <a:prstClr val="black"/>
                </a:solidFill>
              </a:rPr>
              <a:t> больше</a:t>
            </a:r>
            <a:r>
              <a:rPr lang="ru-RU" sz="2800" dirty="0" smtClean="0"/>
              <a:t> витамина </a:t>
            </a:r>
            <a:r>
              <a:rPr lang="ru-RU" sz="2800" b="1" dirty="0" smtClean="0"/>
              <a:t>С</a:t>
            </a:r>
            <a:r>
              <a:rPr lang="ru-RU" sz="2800" dirty="0" smtClean="0"/>
              <a:t>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800" dirty="0" smtClean="0"/>
              <a:t>3. Овощи следует очищать и нарезать </a:t>
            </a:r>
            <a:r>
              <a:rPr lang="ru-RU" sz="2800" b="1" dirty="0" smtClean="0"/>
              <a:t>перед</a:t>
            </a:r>
            <a:r>
              <a:rPr lang="ru-RU" sz="2800" dirty="0" smtClean="0"/>
              <a:t> варкой или употреблением.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800" dirty="0" smtClean="0"/>
              <a:t>4. При длительном хранении в воде овощи теряют витамины</a:t>
            </a:r>
            <a:r>
              <a:rPr lang="ru-RU" sz="2800" dirty="0"/>
              <a:t>.</a:t>
            </a:r>
            <a:endParaRPr lang="ru-RU" sz="2800" dirty="0" smtClean="0"/>
          </a:p>
        </p:txBody>
      </p:sp>
      <p:pic>
        <p:nvPicPr>
          <p:cNvPr id="79874" name="Picture 2" descr="https://all.profi-markets.ru/img/products/2137-xyj-absoljutno-keramicheskij-nozh-chernyj-klinok-zelenyj-ruchka-3-djujmov-obstragyvat-5-djujmov-nozh-odin-sharp-ovoschechistka-kuhnja-nabor-nozhej-rasprodazha-vysokokachestvennye-kuhonnye-nozhi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749"/>
          <a:stretch/>
        </p:blipFill>
        <p:spPr bwMode="auto">
          <a:xfrm rot="5400000">
            <a:off x="-163187" y="2077370"/>
            <a:ext cx="2167339" cy="1414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76" name="Picture 4" descr="https://kakxranit.ru/wp-content/uploads/2018/11/kartoschka-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6" t="-2743" r="9010" b="2743"/>
          <a:stretch/>
        </p:blipFill>
        <p:spPr bwMode="auto">
          <a:xfrm>
            <a:off x="3039" y="5469121"/>
            <a:ext cx="1835695" cy="127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78" name="Picture 6" descr="https://st.depositphotos.com/1592123/1202/i/950/depositphotos_12025116-stock-photo-cook-in-the-kitchen-a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" y="4005064"/>
            <a:ext cx="1834885" cy="122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763688" y="260648"/>
            <a:ext cx="72728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400" kern="1200" cap="small" spc="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 обработке овощей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88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im30_3906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tretch>
            <a:fillRect/>
          </a:stretch>
        </p:blipFill>
        <p:spPr>
          <a:xfrm>
            <a:off x="4426350" y="4300110"/>
            <a:ext cx="4485916" cy="2399598"/>
          </a:xfrm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910340" y="1844824"/>
            <a:ext cx="7233660" cy="4512643"/>
          </a:xfrm>
        </p:spPr>
        <p:txBody>
          <a:bodyPr/>
          <a:lstStyle/>
          <a:p>
            <a:pPr lvl="0" eaLnBrk="1" hangingPunct="1">
              <a:lnSpc>
                <a:spcPct val="90000"/>
              </a:lnSpc>
              <a:buClr>
                <a:srgbClr val="8FCB17"/>
              </a:buClr>
              <a:buNone/>
            </a:pPr>
            <a:r>
              <a:rPr lang="ru-RU" altLang="ru-RU" sz="2800" dirty="0" smtClean="0">
                <a:solidFill>
                  <a:prstClr val="black"/>
                </a:solidFill>
              </a:rPr>
              <a:t>    - это блюдо </a:t>
            </a:r>
            <a:r>
              <a:rPr lang="ru-RU" altLang="ru-RU" sz="2800" dirty="0">
                <a:solidFill>
                  <a:prstClr val="black"/>
                </a:solidFill>
              </a:rPr>
              <a:t>из мелко нарезанных </a:t>
            </a:r>
            <a:r>
              <a:rPr lang="ru-RU" altLang="ru-RU" sz="2800" dirty="0" smtClean="0">
                <a:solidFill>
                  <a:prstClr val="black"/>
                </a:solidFill>
              </a:rPr>
              <a:t>овощей, мяса</a:t>
            </a:r>
            <a:r>
              <a:rPr lang="ru-RU" altLang="ru-RU" sz="2800" dirty="0">
                <a:solidFill>
                  <a:prstClr val="black"/>
                </a:solidFill>
              </a:rPr>
              <a:t>, рыбы, грибов, фруктов в холодном виде. </a:t>
            </a:r>
          </a:p>
          <a:p>
            <a:pPr marL="0" lvl="0" indent="0" algn="just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ru-RU" altLang="ru-RU" sz="1600" dirty="0" smtClean="0">
              <a:solidFill>
                <a:prstClr val="black"/>
              </a:solidFill>
            </a:endParaRPr>
          </a:p>
          <a:p>
            <a:pPr marL="0" lvl="0" indent="0" algn="just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altLang="ru-RU" sz="2800" dirty="0" smtClean="0">
                <a:solidFill>
                  <a:prstClr val="black"/>
                </a:solidFill>
              </a:rPr>
              <a:t>Салаты </a:t>
            </a:r>
            <a:r>
              <a:rPr lang="ru-RU" altLang="ru-RU" sz="2800" dirty="0">
                <a:solidFill>
                  <a:prstClr val="black"/>
                </a:solidFill>
              </a:rPr>
              <a:t>из овощей </a:t>
            </a:r>
            <a:r>
              <a:rPr lang="ru-RU" altLang="ru-RU" sz="2800" dirty="0" smtClean="0"/>
              <a:t>- вкусные и питательные закуски из сырых и вареных овощей.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88024" y="476672"/>
            <a:ext cx="18812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cap="small" spc="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Салат</a:t>
            </a:r>
            <a:endParaRPr lang="ru-RU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3" descr="C:\Users\User\Desktop\натлья диск С\Школа 11\для технологии\Документация\20-21\для Фестиваля научная\1 рис\img19 (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49" t="24317" r="7875" b="37000"/>
          <a:stretch/>
        </p:blipFill>
        <p:spPr bwMode="auto">
          <a:xfrm>
            <a:off x="1259632" y="4300110"/>
            <a:ext cx="2880320" cy="243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35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7704" y="260648"/>
            <a:ext cx="712879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cap="small" spc="200" dirty="0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Правила составления салатов</a:t>
            </a:r>
            <a:endParaRPr lang="ru-R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907704" y="1988840"/>
            <a:ext cx="7236296" cy="4752528"/>
          </a:xfrm>
        </p:spPr>
        <p:txBody>
          <a:bodyPr/>
          <a:lstStyle/>
          <a:p>
            <a:pPr marL="609600" lvl="0" indent="-609600" eaLnBrk="1" hangingPunct="1">
              <a:lnSpc>
                <a:spcPct val="80000"/>
              </a:lnSpc>
              <a:spcBef>
                <a:spcPct val="20000"/>
              </a:spcBef>
              <a:buClrTx/>
              <a:buSzTx/>
              <a:buFontTx/>
              <a:buAutoNum type="arabicPeriod"/>
            </a:pPr>
            <a:r>
              <a:rPr lang="ru-RU" altLang="ru-RU" sz="2800" kern="0" dirty="0">
                <a:solidFill>
                  <a:srgbClr val="000000"/>
                </a:solidFill>
              </a:rPr>
              <a:t>Салат должен быть сочным.</a:t>
            </a:r>
            <a:endParaRPr lang="en-US" altLang="ru-RU" sz="2800" kern="0" dirty="0">
              <a:solidFill>
                <a:srgbClr val="000000"/>
              </a:solidFill>
            </a:endParaRPr>
          </a:p>
          <a:p>
            <a:pPr marL="609600" lvl="0" indent="-609600" eaLnBrk="1" hangingPunct="1">
              <a:lnSpc>
                <a:spcPct val="80000"/>
              </a:lnSpc>
              <a:spcBef>
                <a:spcPct val="20000"/>
              </a:spcBef>
              <a:buClrTx/>
              <a:buSzTx/>
              <a:buFontTx/>
              <a:buAutoNum type="arabicPeriod"/>
            </a:pPr>
            <a:r>
              <a:rPr lang="ru-RU" altLang="ru-RU" sz="2800" kern="0" dirty="0" smtClean="0">
                <a:solidFill>
                  <a:srgbClr val="000000"/>
                </a:solidFill>
              </a:rPr>
              <a:t>Нарезка </a:t>
            </a:r>
            <a:r>
              <a:rPr lang="ru-RU" altLang="ru-RU" sz="2800" kern="0" dirty="0">
                <a:solidFill>
                  <a:srgbClr val="000000"/>
                </a:solidFill>
              </a:rPr>
              <a:t>овощей </a:t>
            </a:r>
            <a:r>
              <a:rPr lang="ru-RU" altLang="ru-RU" sz="2800" kern="0" dirty="0" smtClean="0">
                <a:solidFill>
                  <a:srgbClr val="000000"/>
                </a:solidFill>
              </a:rPr>
              <a:t>одинаковая </a:t>
            </a:r>
            <a:r>
              <a:rPr lang="ru-RU" altLang="ru-RU" sz="2800" kern="0" dirty="0">
                <a:solidFill>
                  <a:srgbClr val="000000"/>
                </a:solidFill>
              </a:rPr>
              <a:t>и </a:t>
            </a:r>
            <a:r>
              <a:rPr lang="ru-RU" altLang="ru-RU" sz="2800" kern="0" dirty="0" smtClean="0">
                <a:solidFill>
                  <a:srgbClr val="000000"/>
                </a:solidFill>
              </a:rPr>
              <a:t>соответствует </a:t>
            </a:r>
            <a:r>
              <a:rPr lang="ru-RU" altLang="ru-RU" sz="2800" kern="0" dirty="0">
                <a:solidFill>
                  <a:srgbClr val="000000"/>
                </a:solidFill>
              </a:rPr>
              <a:t>виду салата</a:t>
            </a:r>
            <a:r>
              <a:rPr lang="ru-RU" altLang="ru-RU" sz="2800" kern="0" dirty="0" smtClean="0">
                <a:solidFill>
                  <a:srgbClr val="000000"/>
                </a:solidFill>
              </a:rPr>
              <a:t>.</a:t>
            </a:r>
          </a:p>
          <a:p>
            <a:pPr marL="609600" lvl="0" indent="-609600" eaLnBrk="1" hangingPunct="1">
              <a:lnSpc>
                <a:spcPct val="80000"/>
              </a:lnSpc>
              <a:spcBef>
                <a:spcPct val="20000"/>
              </a:spcBef>
              <a:buClrTx/>
              <a:buSzTx/>
              <a:buFontTx/>
              <a:buAutoNum type="arabicPeriod"/>
            </a:pPr>
            <a:r>
              <a:rPr lang="ru-RU" altLang="ru-RU" sz="2800" kern="0" dirty="0">
                <a:solidFill>
                  <a:srgbClr val="000000"/>
                </a:solidFill>
              </a:rPr>
              <a:t>Не соединять теплые и холодные </a:t>
            </a:r>
            <a:r>
              <a:rPr lang="ru-RU" altLang="ru-RU" sz="2800" kern="0" dirty="0" smtClean="0">
                <a:solidFill>
                  <a:srgbClr val="000000"/>
                </a:solidFill>
              </a:rPr>
              <a:t>овощи.</a:t>
            </a:r>
          </a:p>
          <a:p>
            <a:pPr marL="609600" lvl="0" indent="-609600" eaLnBrk="1" hangingPunct="1">
              <a:lnSpc>
                <a:spcPct val="80000"/>
              </a:lnSpc>
              <a:spcBef>
                <a:spcPct val="20000"/>
              </a:spcBef>
              <a:buClrTx/>
              <a:buSzTx/>
              <a:buFontTx/>
              <a:buAutoNum type="arabicPeriod"/>
            </a:pPr>
            <a:r>
              <a:rPr lang="ru-RU" altLang="ru-RU" sz="2800" kern="0" dirty="0" smtClean="0">
                <a:solidFill>
                  <a:srgbClr val="000000"/>
                </a:solidFill>
              </a:rPr>
              <a:t>Каждому салату соответствует своя заправка.</a:t>
            </a:r>
            <a:endParaRPr lang="ru-RU" altLang="ru-RU" sz="2800" kern="0" dirty="0">
              <a:solidFill>
                <a:srgbClr val="000000"/>
              </a:solidFill>
            </a:endParaRPr>
          </a:p>
          <a:p>
            <a:pPr marL="609600" lvl="0" indent="-609600" eaLnBrk="1" hangingPunct="1">
              <a:lnSpc>
                <a:spcPct val="80000"/>
              </a:lnSpc>
              <a:spcBef>
                <a:spcPct val="20000"/>
              </a:spcBef>
              <a:buClrTx/>
              <a:buSzTx/>
              <a:buFontTx/>
              <a:buAutoNum type="arabicPeriod"/>
            </a:pPr>
            <a:r>
              <a:rPr lang="ru-RU" altLang="ru-RU" sz="2800" kern="0" dirty="0" smtClean="0">
                <a:solidFill>
                  <a:srgbClr val="000000"/>
                </a:solidFill>
              </a:rPr>
              <a:t>Салат </a:t>
            </a:r>
            <a:r>
              <a:rPr lang="ru-RU" altLang="ru-RU" sz="2800" kern="0" dirty="0">
                <a:solidFill>
                  <a:srgbClr val="000000"/>
                </a:solidFill>
              </a:rPr>
              <a:t>из свежих овощей готовят, заправляют и оформляют перед подачей.</a:t>
            </a:r>
          </a:p>
          <a:p>
            <a:pPr marL="609600" lvl="0" indent="-609600" eaLnBrk="1" hangingPunct="1">
              <a:lnSpc>
                <a:spcPct val="80000"/>
              </a:lnSpc>
              <a:spcBef>
                <a:spcPct val="20000"/>
              </a:spcBef>
              <a:buClrTx/>
              <a:buSzTx/>
              <a:buFontTx/>
              <a:buAutoNum type="arabicPeriod"/>
            </a:pPr>
            <a:r>
              <a:rPr lang="ru-RU" altLang="ru-RU" sz="2800" kern="0" dirty="0" smtClean="0">
                <a:solidFill>
                  <a:srgbClr val="000000"/>
                </a:solidFill>
              </a:rPr>
              <a:t>Нельзя готовить и хранить салаты в металлической посуде.</a:t>
            </a:r>
          </a:p>
          <a:p>
            <a:pPr marL="609600" lvl="0" indent="-609600" eaLnBrk="1" hangingPunct="1">
              <a:lnSpc>
                <a:spcPct val="80000"/>
              </a:lnSpc>
              <a:spcBef>
                <a:spcPct val="20000"/>
              </a:spcBef>
              <a:buClrTx/>
              <a:buSzTx/>
              <a:buFontTx/>
              <a:buAutoNum type="arabicPeriod"/>
            </a:pPr>
            <a:r>
              <a:rPr lang="ru-RU" altLang="ru-RU" sz="2800" kern="0" dirty="0" smtClean="0">
                <a:solidFill>
                  <a:srgbClr val="000000"/>
                </a:solidFill>
              </a:rPr>
              <a:t>Срок </a:t>
            </a:r>
            <a:r>
              <a:rPr lang="ru-RU" altLang="ru-RU" sz="2800" kern="0" dirty="0">
                <a:solidFill>
                  <a:srgbClr val="000000"/>
                </a:solidFill>
              </a:rPr>
              <a:t>хранения </a:t>
            </a:r>
            <a:r>
              <a:rPr lang="ru-RU" altLang="ru-RU" sz="2800" kern="0" dirty="0" err="1">
                <a:solidFill>
                  <a:srgbClr val="000000"/>
                </a:solidFill>
              </a:rPr>
              <a:t>незаправленных</a:t>
            </a:r>
            <a:r>
              <a:rPr lang="ru-RU" altLang="ru-RU" sz="2800" kern="0" dirty="0">
                <a:solidFill>
                  <a:srgbClr val="000000"/>
                </a:solidFill>
              </a:rPr>
              <a:t> салатов в холодильнике не более 12 часов.</a:t>
            </a:r>
            <a:endParaRPr lang="en-US" altLang="ru-RU" sz="2800" kern="0" dirty="0">
              <a:solidFill>
                <a:srgbClr val="00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615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get-pdb/2265372/69b8ee11-3d00-44a7-8247-96d456ee3e00/s120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3385" y="-23812"/>
            <a:ext cx="9970770" cy="69056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483768" y="2636912"/>
            <a:ext cx="3888432" cy="100811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prstClr val="black"/>
                </a:solidFill>
              </a:rPr>
              <a:t>Формы нарезки овощей</a:t>
            </a:r>
          </a:p>
        </p:txBody>
      </p:sp>
    </p:spTree>
    <p:extLst>
      <p:ext uri="{BB962C8B-B14F-4D97-AF65-F5344CB8AC3E}">
        <p14:creationId xmlns:p14="http://schemas.microsoft.com/office/powerpoint/2010/main" val="416268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07704" y="274638"/>
            <a:ext cx="7236296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Оформление салатов</a:t>
            </a:r>
          </a:p>
        </p:txBody>
      </p:sp>
      <p:pic>
        <p:nvPicPr>
          <p:cNvPr id="37892" name="Picture 4" descr="im30_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0"/>
            <a:ext cx="4114800" cy="232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37893" name="Picture 5" descr="im30_276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38600"/>
            <a:ext cx="4495800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37894" name="Picture 6" descr="im30_736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4114800"/>
            <a:ext cx="44196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37895" name="Picture 7" descr="im30_29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1524000"/>
            <a:ext cx="4038600" cy="214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552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07704" y="274638"/>
            <a:ext cx="7236296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Оформление салатов</a:t>
            </a:r>
          </a:p>
        </p:txBody>
      </p:sp>
      <p:pic>
        <p:nvPicPr>
          <p:cNvPr id="80898" name="Picture 2" descr="C:\Users\User\Desktop\натлья диск С\Школа 11\для технологии\Документация\20-21\для Фестиваля научная\1 рис\img11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2" t="39167" r="60170" b="25167"/>
          <a:stretch/>
        </p:blipFill>
        <p:spPr bwMode="auto">
          <a:xfrm>
            <a:off x="6137909" y="1772816"/>
            <a:ext cx="2697481" cy="215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899" name="Picture 3" descr="C:\Users\User\Desktop\натлья диск С\Школа 11\для технологии\Документация\20-21\для Фестиваля научная\1 рис\img11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50" t="59167" r="24750"/>
          <a:stretch/>
        </p:blipFill>
        <p:spPr bwMode="auto">
          <a:xfrm>
            <a:off x="259572" y="1682934"/>
            <a:ext cx="2296204" cy="226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0" name="Picture 4" descr="C:\Users\User\Desktop\натлья диск С\Школа 11\для технологии\Документация\20-21\для Фестиваля научная\1 рис\img11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25" t="31000" r="2250" b="42000"/>
          <a:stretch/>
        </p:blipFill>
        <p:spPr bwMode="auto">
          <a:xfrm>
            <a:off x="2843808" y="2099702"/>
            <a:ext cx="2800350" cy="185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1" name="Picture 5" descr="C:\Users\User\Desktop\натлья диск С\Школа 11\для технологии\Документация\20-21\для Фестиваля научная\1 рис\img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5" t="22834" r="57250" b="40833"/>
          <a:stretch/>
        </p:blipFill>
        <p:spPr bwMode="auto">
          <a:xfrm>
            <a:off x="6168490" y="4437112"/>
            <a:ext cx="2139963" cy="205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2" name="Picture 6" descr="C:\Users\User\Desktop\натлья диск С\Школа 11\для технологии\Документация\20-21\для Фестиваля научная\1 рис\img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4" t="63333" r="57250" b="4667"/>
          <a:stretch/>
        </p:blipFill>
        <p:spPr bwMode="auto">
          <a:xfrm>
            <a:off x="259572" y="4437112"/>
            <a:ext cx="2342448" cy="205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3" name="Picture 7" descr="C:\Users\User\Desktop\натлья диск С\Школа 11\для технологии\Документация\20-21\для Фестиваля научная\1 рис\img1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0" t="71348" r="70500" b="12167"/>
          <a:stretch/>
        </p:blipFill>
        <p:spPr bwMode="auto">
          <a:xfrm>
            <a:off x="2915814" y="4437112"/>
            <a:ext cx="2728344" cy="184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66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4" descr="11-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0" b="5557"/>
          <a:stretch/>
        </p:blipFill>
        <p:spPr bwMode="auto">
          <a:xfrm>
            <a:off x="5966408" y="2492896"/>
            <a:ext cx="3062895" cy="420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691680" y="260648"/>
            <a:ext cx="7596336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400" kern="1200" cap="small" spc="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Оформление блюд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из овощей</a:t>
            </a:r>
          </a:p>
        </p:txBody>
      </p:sp>
      <p:pic>
        <p:nvPicPr>
          <p:cNvPr id="17409" name="Picture 1" descr="C:\Users\User\Desktop\натлья диск С\Школа 11\для технологии\Документация\20-21\для Фестиваля научная\1 рис\img19 (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" t="67833" r="68350" b="5500"/>
          <a:stretch/>
        </p:blipFill>
        <p:spPr bwMode="auto">
          <a:xfrm>
            <a:off x="3203848" y="4866838"/>
            <a:ext cx="2585442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C:\Users\User\Desktop\натлья диск С\Школа 11\для технологии\Документация\20-21\для Фестиваля научная\1 рис\img19 (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62667" r="47375" b="6666"/>
          <a:stretch/>
        </p:blipFill>
        <p:spPr bwMode="auto">
          <a:xfrm>
            <a:off x="3805054" y="2492896"/>
            <a:ext cx="1383030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36" y="2492896"/>
            <a:ext cx="2894092" cy="4142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252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">
  <a:themeElements>
    <a:clrScheme name="Mod">
      <a:dk1>
        <a:sysClr val="windowText" lastClr="000000"/>
      </a:dk1>
      <a:lt1>
        <a:sysClr val="window" lastClr="FFFFFF"/>
      </a:lt1>
      <a:dk2>
        <a:srgbClr val="065218"/>
      </a:dk2>
      <a:lt2>
        <a:srgbClr val="EDF3AE"/>
      </a:lt2>
      <a:accent1>
        <a:srgbClr val="8FCB17"/>
      </a:accent1>
      <a:accent2>
        <a:srgbClr val="769F11"/>
      </a:accent2>
      <a:accent3>
        <a:srgbClr val="D4E336"/>
      </a:accent3>
      <a:accent4>
        <a:srgbClr val="0C8228"/>
      </a:accent4>
      <a:accent5>
        <a:srgbClr val="C0EDA8"/>
      </a:accent5>
      <a:accent6>
        <a:srgbClr val="3B4F18"/>
      </a:accent6>
      <a:hlink>
        <a:srgbClr val="0A6A21"/>
      </a:hlink>
      <a:folHlink>
        <a:srgbClr val="406EA5"/>
      </a:folHlink>
    </a:clrScheme>
    <a:fontScheme name="Mod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od">
      <a:fillStyleLst>
        <a:solidFill>
          <a:schemeClr val="phClr"/>
        </a:solidFill>
        <a:solidFill>
          <a:schemeClr val="phClr">
            <a:tint val="80000"/>
          </a:schemeClr>
        </a:solidFill>
        <a:solidFill>
          <a:schemeClr val="phClr">
            <a:shade val="30000"/>
            <a:satMod val="150000"/>
          </a:schemeClr>
        </a:solidFill>
      </a:fillStyleLst>
      <a:lnStyleLst>
        <a:ln w="9525" cap="flat" cmpd="sng" algn="ctr">
          <a:solidFill>
            <a:schemeClr val="phClr">
              <a:tint val="90000"/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tint val="90000"/>
            </a:schemeClr>
          </a:solidFill>
          <a:prstDash val="solid"/>
        </a:ln>
        <a:ln w="76200" cap="flat" cmpd="dbl" algn="ctr">
          <a:solidFill>
            <a:schemeClr val="phClr">
              <a:tint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dist="25400" dir="5400000" sx="101000" sy="101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50800" dir="5400000" sx="101000" sy="101000" rotWithShape="0">
              <a:srgbClr val="000000">
                <a:alpha val="50000"/>
              </a:srgbClr>
            </a:outerShdw>
            <a:reflection blurRad="12700" stA="30000" endPos="30000" dist="508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 prstMaterial="softmetal">
            <a:bevelT w="63500" h="25400" prst="coolSlant"/>
          </a:sp3d>
        </a:effectStyle>
      </a:effectStyleLst>
      <a:bgFillStyleLst>
        <a:solidFill>
          <a:schemeClr val="phClr">
            <a:satMod val="125000"/>
          </a:schemeClr>
        </a:solidFill>
        <a:solidFill>
          <a:schemeClr val="phClr">
            <a:shade val="30000"/>
            <a:satMod val="150000"/>
          </a:schemeClr>
        </a:solidFill>
        <a:gradFill>
          <a:gsLst>
            <a:gs pos="0">
              <a:schemeClr val="phClr">
                <a:tint val="100000"/>
                <a:shade val="80000"/>
                <a:satMod val="135000"/>
              </a:schemeClr>
            </a:gs>
            <a:gs pos="55000">
              <a:schemeClr val="phClr">
                <a:tint val="70000"/>
                <a:shade val="100000"/>
                <a:satMod val="150000"/>
              </a:schemeClr>
            </a:gs>
            <a:gs pos="100000">
              <a:schemeClr val="phClr">
                <a:tint val="70000"/>
                <a:shade val="100000"/>
                <a:satMod val="15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d">
  <a:themeElements>
    <a:clrScheme name="Mod">
      <a:dk1>
        <a:sysClr val="windowText" lastClr="000000"/>
      </a:dk1>
      <a:lt1>
        <a:sysClr val="window" lastClr="FFFFFF"/>
      </a:lt1>
      <a:dk2>
        <a:srgbClr val="065218"/>
      </a:dk2>
      <a:lt2>
        <a:srgbClr val="EDF3AE"/>
      </a:lt2>
      <a:accent1>
        <a:srgbClr val="8FCB17"/>
      </a:accent1>
      <a:accent2>
        <a:srgbClr val="769F11"/>
      </a:accent2>
      <a:accent3>
        <a:srgbClr val="D4E336"/>
      </a:accent3>
      <a:accent4>
        <a:srgbClr val="0C8228"/>
      </a:accent4>
      <a:accent5>
        <a:srgbClr val="C0EDA8"/>
      </a:accent5>
      <a:accent6>
        <a:srgbClr val="3B4F18"/>
      </a:accent6>
      <a:hlink>
        <a:srgbClr val="0A6A21"/>
      </a:hlink>
      <a:folHlink>
        <a:srgbClr val="406EA5"/>
      </a:folHlink>
    </a:clrScheme>
    <a:fontScheme name="Mod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od">
      <a:fillStyleLst>
        <a:solidFill>
          <a:schemeClr val="phClr"/>
        </a:solidFill>
        <a:solidFill>
          <a:schemeClr val="phClr">
            <a:tint val="80000"/>
          </a:schemeClr>
        </a:solidFill>
        <a:solidFill>
          <a:schemeClr val="phClr">
            <a:shade val="30000"/>
            <a:satMod val="150000"/>
          </a:schemeClr>
        </a:solidFill>
      </a:fillStyleLst>
      <a:lnStyleLst>
        <a:ln w="9525" cap="flat" cmpd="sng" algn="ctr">
          <a:solidFill>
            <a:schemeClr val="phClr">
              <a:tint val="90000"/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tint val="90000"/>
            </a:schemeClr>
          </a:solidFill>
          <a:prstDash val="solid"/>
        </a:ln>
        <a:ln w="76200" cap="flat" cmpd="dbl" algn="ctr">
          <a:solidFill>
            <a:schemeClr val="phClr">
              <a:tint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dist="25400" dir="5400000" sx="101000" sy="101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50800" dir="5400000" sx="101000" sy="101000" rotWithShape="0">
              <a:srgbClr val="000000">
                <a:alpha val="50000"/>
              </a:srgbClr>
            </a:outerShdw>
            <a:reflection blurRad="12700" stA="30000" endPos="30000" dist="508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 prstMaterial="softmetal">
            <a:bevelT w="63500" h="25400" prst="coolSlant"/>
          </a:sp3d>
        </a:effectStyle>
      </a:effectStyleLst>
      <a:bgFillStyleLst>
        <a:solidFill>
          <a:schemeClr val="phClr">
            <a:satMod val="125000"/>
          </a:schemeClr>
        </a:solidFill>
        <a:solidFill>
          <a:schemeClr val="phClr">
            <a:shade val="30000"/>
            <a:satMod val="150000"/>
          </a:schemeClr>
        </a:solidFill>
        <a:gradFill>
          <a:gsLst>
            <a:gs pos="0">
              <a:schemeClr val="phClr">
                <a:tint val="100000"/>
                <a:shade val="80000"/>
                <a:satMod val="135000"/>
              </a:schemeClr>
            </a:gs>
            <a:gs pos="55000">
              <a:schemeClr val="phClr">
                <a:tint val="70000"/>
                <a:shade val="100000"/>
                <a:satMod val="150000"/>
              </a:schemeClr>
            </a:gs>
            <a:gs pos="100000">
              <a:schemeClr val="phClr">
                <a:tint val="70000"/>
                <a:shade val="100000"/>
                <a:satMod val="15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od">
  <a:themeElements>
    <a:clrScheme name="Mod">
      <a:dk1>
        <a:sysClr val="windowText" lastClr="000000"/>
      </a:dk1>
      <a:lt1>
        <a:sysClr val="window" lastClr="FFFFFF"/>
      </a:lt1>
      <a:dk2>
        <a:srgbClr val="065218"/>
      </a:dk2>
      <a:lt2>
        <a:srgbClr val="EDF3AE"/>
      </a:lt2>
      <a:accent1>
        <a:srgbClr val="8FCB17"/>
      </a:accent1>
      <a:accent2>
        <a:srgbClr val="769F11"/>
      </a:accent2>
      <a:accent3>
        <a:srgbClr val="D4E336"/>
      </a:accent3>
      <a:accent4>
        <a:srgbClr val="0C8228"/>
      </a:accent4>
      <a:accent5>
        <a:srgbClr val="C0EDA8"/>
      </a:accent5>
      <a:accent6>
        <a:srgbClr val="3B4F18"/>
      </a:accent6>
      <a:hlink>
        <a:srgbClr val="0A6A21"/>
      </a:hlink>
      <a:folHlink>
        <a:srgbClr val="406EA5"/>
      </a:folHlink>
    </a:clrScheme>
    <a:fontScheme name="Mod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od">
      <a:fillStyleLst>
        <a:solidFill>
          <a:schemeClr val="phClr"/>
        </a:solidFill>
        <a:solidFill>
          <a:schemeClr val="phClr">
            <a:tint val="80000"/>
          </a:schemeClr>
        </a:solidFill>
        <a:solidFill>
          <a:schemeClr val="phClr">
            <a:shade val="30000"/>
            <a:satMod val="150000"/>
          </a:schemeClr>
        </a:solidFill>
      </a:fillStyleLst>
      <a:lnStyleLst>
        <a:ln w="9525" cap="flat" cmpd="sng" algn="ctr">
          <a:solidFill>
            <a:schemeClr val="phClr">
              <a:tint val="90000"/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tint val="90000"/>
            </a:schemeClr>
          </a:solidFill>
          <a:prstDash val="solid"/>
        </a:ln>
        <a:ln w="76200" cap="flat" cmpd="dbl" algn="ctr">
          <a:solidFill>
            <a:schemeClr val="phClr">
              <a:tint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dist="25400" dir="5400000" sx="101000" sy="101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50800" dir="5400000" sx="101000" sy="101000" rotWithShape="0">
              <a:srgbClr val="000000">
                <a:alpha val="50000"/>
              </a:srgbClr>
            </a:outerShdw>
            <a:reflection blurRad="12700" stA="30000" endPos="30000" dist="508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 prstMaterial="softmetal">
            <a:bevelT w="63500" h="25400" prst="coolSlant"/>
          </a:sp3d>
        </a:effectStyle>
      </a:effectStyleLst>
      <a:bgFillStyleLst>
        <a:solidFill>
          <a:schemeClr val="phClr">
            <a:satMod val="125000"/>
          </a:schemeClr>
        </a:solidFill>
        <a:solidFill>
          <a:schemeClr val="phClr">
            <a:shade val="30000"/>
            <a:satMod val="150000"/>
          </a:schemeClr>
        </a:solidFill>
        <a:gradFill>
          <a:gsLst>
            <a:gs pos="0">
              <a:schemeClr val="phClr">
                <a:tint val="100000"/>
                <a:shade val="80000"/>
                <a:satMod val="135000"/>
              </a:schemeClr>
            </a:gs>
            <a:gs pos="55000">
              <a:schemeClr val="phClr">
                <a:tint val="70000"/>
                <a:shade val="100000"/>
                <a:satMod val="150000"/>
              </a:schemeClr>
            </a:gs>
            <a:gs pos="100000">
              <a:schemeClr val="phClr">
                <a:tint val="70000"/>
                <a:shade val="100000"/>
                <a:satMod val="15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Mod">
  <a:themeElements>
    <a:clrScheme name="Mod">
      <a:dk1>
        <a:sysClr val="windowText" lastClr="000000"/>
      </a:dk1>
      <a:lt1>
        <a:sysClr val="window" lastClr="FFFFFF"/>
      </a:lt1>
      <a:dk2>
        <a:srgbClr val="065218"/>
      </a:dk2>
      <a:lt2>
        <a:srgbClr val="EDF3AE"/>
      </a:lt2>
      <a:accent1>
        <a:srgbClr val="8FCB17"/>
      </a:accent1>
      <a:accent2>
        <a:srgbClr val="769F11"/>
      </a:accent2>
      <a:accent3>
        <a:srgbClr val="D4E336"/>
      </a:accent3>
      <a:accent4>
        <a:srgbClr val="0C8228"/>
      </a:accent4>
      <a:accent5>
        <a:srgbClr val="C0EDA8"/>
      </a:accent5>
      <a:accent6>
        <a:srgbClr val="3B4F18"/>
      </a:accent6>
      <a:hlink>
        <a:srgbClr val="0A6A21"/>
      </a:hlink>
      <a:folHlink>
        <a:srgbClr val="406EA5"/>
      </a:folHlink>
    </a:clrScheme>
    <a:fontScheme name="Mod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od">
      <a:fillStyleLst>
        <a:solidFill>
          <a:schemeClr val="phClr"/>
        </a:solidFill>
        <a:solidFill>
          <a:schemeClr val="phClr">
            <a:tint val="80000"/>
          </a:schemeClr>
        </a:solidFill>
        <a:solidFill>
          <a:schemeClr val="phClr">
            <a:shade val="30000"/>
            <a:satMod val="150000"/>
          </a:schemeClr>
        </a:solidFill>
      </a:fillStyleLst>
      <a:lnStyleLst>
        <a:ln w="9525" cap="flat" cmpd="sng" algn="ctr">
          <a:solidFill>
            <a:schemeClr val="phClr">
              <a:tint val="90000"/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tint val="90000"/>
            </a:schemeClr>
          </a:solidFill>
          <a:prstDash val="solid"/>
        </a:ln>
        <a:ln w="76200" cap="flat" cmpd="dbl" algn="ctr">
          <a:solidFill>
            <a:schemeClr val="phClr">
              <a:tint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dist="25400" dir="5400000" sx="101000" sy="101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50800" dir="5400000" sx="101000" sy="101000" rotWithShape="0">
              <a:srgbClr val="000000">
                <a:alpha val="50000"/>
              </a:srgbClr>
            </a:outerShdw>
            <a:reflection blurRad="12700" stA="30000" endPos="30000" dist="508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 prstMaterial="softmetal">
            <a:bevelT w="63500" h="25400" prst="coolSlant"/>
          </a:sp3d>
        </a:effectStyle>
      </a:effectStyleLst>
      <a:bgFillStyleLst>
        <a:solidFill>
          <a:schemeClr val="phClr">
            <a:satMod val="125000"/>
          </a:schemeClr>
        </a:solidFill>
        <a:solidFill>
          <a:schemeClr val="phClr">
            <a:shade val="30000"/>
            <a:satMod val="150000"/>
          </a:schemeClr>
        </a:solidFill>
        <a:gradFill>
          <a:gsLst>
            <a:gs pos="0">
              <a:schemeClr val="phClr">
                <a:tint val="100000"/>
                <a:shade val="80000"/>
                <a:satMod val="135000"/>
              </a:schemeClr>
            </a:gs>
            <a:gs pos="55000">
              <a:schemeClr val="phClr">
                <a:tint val="70000"/>
                <a:shade val="100000"/>
                <a:satMod val="150000"/>
              </a:schemeClr>
            </a:gs>
            <a:gs pos="100000">
              <a:schemeClr val="phClr">
                <a:tint val="70000"/>
                <a:shade val="100000"/>
                <a:satMod val="15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1310</TotalTime>
  <Words>195</Words>
  <Application>Microsoft Office PowerPoint</Application>
  <PresentationFormat>Экран (4:3)</PresentationFormat>
  <Paragraphs>34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Mod</vt:lpstr>
      <vt:lpstr>1_Mod</vt:lpstr>
      <vt:lpstr>2_Mod</vt:lpstr>
      <vt:lpstr>3_Mod</vt:lpstr>
      <vt:lpstr>Блюда из овощей</vt:lpstr>
      <vt:lpstr>ВАЖНО!  </vt:lpstr>
      <vt:lpstr>Презентация PowerPoint</vt:lpstr>
      <vt:lpstr>Презентация PowerPoint</vt:lpstr>
      <vt:lpstr>Презентация PowerPoint</vt:lpstr>
      <vt:lpstr>Презентация PowerPoint</vt:lpstr>
      <vt:lpstr>Оформление салатов</vt:lpstr>
      <vt:lpstr>Оформление салатов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Практическая работа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Главное при обработке овощей - сохранить цвет и содержание в них витаминов</dc:title>
  <dc:creator>User</dc:creator>
  <cp:lastModifiedBy>User</cp:lastModifiedBy>
  <cp:revision>26</cp:revision>
  <dcterms:created xsi:type="dcterms:W3CDTF">2020-10-18T07:20:33Z</dcterms:created>
  <dcterms:modified xsi:type="dcterms:W3CDTF">2022-10-10T03:14:11Z</dcterms:modified>
</cp:coreProperties>
</file>