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5" r:id="rId3"/>
    <p:sldId id="261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87" r:id="rId12"/>
    <p:sldId id="270" r:id="rId13"/>
    <p:sldId id="272" r:id="rId14"/>
    <p:sldId id="273" r:id="rId15"/>
    <p:sldId id="275" r:id="rId16"/>
    <p:sldId id="277" r:id="rId17"/>
    <p:sldId id="278" r:id="rId18"/>
    <p:sldId id="280" r:id="rId19"/>
    <p:sldId id="281" r:id="rId20"/>
    <p:sldId id="282" r:id="rId21"/>
    <p:sldId id="279" r:id="rId22"/>
    <p:sldId id="288" r:id="rId23"/>
    <p:sldId id="274" r:id="rId24"/>
    <p:sldId id="28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4A713C6-5BF0-44DB-95D8-C6AE722BD5D0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E4DE7C1-6DE8-466A-927B-B846715CB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A713C6-5BF0-44DB-95D8-C6AE722BD5D0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4DE7C1-6DE8-466A-927B-B846715CB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A713C6-5BF0-44DB-95D8-C6AE722BD5D0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4DE7C1-6DE8-466A-927B-B846715CB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A713C6-5BF0-44DB-95D8-C6AE722BD5D0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4DE7C1-6DE8-466A-927B-B846715CB4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A713C6-5BF0-44DB-95D8-C6AE722BD5D0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4DE7C1-6DE8-466A-927B-B846715CB4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A713C6-5BF0-44DB-95D8-C6AE722BD5D0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4DE7C1-6DE8-466A-927B-B846715CB4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A713C6-5BF0-44DB-95D8-C6AE722BD5D0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4DE7C1-6DE8-466A-927B-B846715CB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A713C6-5BF0-44DB-95D8-C6AE722BD5D0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4DE7C1-6DE8-466A-927B-B846715CB4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A713C6-5BF0-44DB-95D8-C6AE722BD5D0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4DE7C1-6DE8-466A-927B-B846715CB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4A713C6-5BF0-44DB-95D8-C6AE722BD5D0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4DE7C1-6DE8-466A-927B-B846715CB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4A713C6-5BF0-44DB-95D8-C6AE722BD5D0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E4DE7C1-6DE8-466A-927B-B846715CB4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4A713C6-5BF0-44DB-95D8-C6AE722BD5D0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E4DE7C1-6DE8-466A-927B-B846715CB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2533655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Создание и функционирование центра образования </a:t>
            </a:r>
            <a:r>
              <a:rPr lang="ru-RU" sz="3200" dirty="0" smtClean="0">
                <a:solidFill>
                  <a:schemeClr val="tx1"/>
                </a:solidFill>
              </a:rPr>
              <a:t>естественнонаучной </a:t>
            </a:r>
            <a:r>
              <a:rPr lang="ru-RU" sz="3200" dirty="0" smtClean="0">
                <a:solidFill>
                  <a:schemeClr val="tx1"/>
                </a:solidFill>
              </a:rPr>
              <a:t>и технологической направленностей «Точка роста» в МБОУ «Гимназия» 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г</a:t>
            </a:r>
            <a:r>
              <a:rPr lang="ru-RU" sz="3200" dirty="0" smtClean="0">
                <a:solidFill>
                  <a:schemeClr val="tx1"/>
                </a:solidFill>
              </a:rPr>
              <a:t>. Новозыбкова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novogimn.narod.ru/newsdoci/oct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539" y="188640"/>
            <a:ext cx="8448939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«Олимпиадная школа. Физика» 10-11 класс</a:t>
            </a:r>
          </a:p>
          <a:p>
            <a:r>
              <a:rPr lang="ru-RU" dirty="0" smtClean="0"/>
              <a:t>«Химия в задачах» 10-11 класс</a:t>
            </a:r>
          </a:p>
          <a:p>
            <a:r>
              <a:rPr lang="ru-RU" dirty="0" smtClean="0"/>
              <a:t>«Эгоистичный ген» 10-11 класс</a:t>
            </a:r>
          </a:p>
          <a:p>
            <a:r>
              <a:rPr lang="ru-RU" dirty="0" smtClean="0"/>
              <a:t>«Робототехника» 8-11 классы</a:t>
            </a:r>
          </a:p>
          <a:p>
            <a:r>
              <a:rPr lang="ru-RU" dirty="0" smtClean="0"/>
              <a:t>«Исследовательская и проектная деятельность» 10-11 класс.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Внеурочная деятельность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Всероссийская космическая лабораторная работа в центрах «Точка роста»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Picture 4" descr="https://downloader.disk.yandex.ru/preview/ee2395d1fe4ae757879031cfdd3fee2a295cd6ee47d62e847fb2f9f32b3ab417/63ee5662/D3zLkKz7A9BG-SuiXm1N9BLFguMI4TLSUfsB4tSrydUzqC2q_ePRpmBJcFsxONnRAhwRaGtiU3CvOXPNIsH7vw%3D%3D?uid=0&amp;filename=PHOTO-2021-04-12-10-06-15.jpg&amp;disposition=inline&amp;hash=&amp;limit=0&amp;content_type=image%2Fjpeg&amp;owner_uid=0&amp;tknv=v2&amp;size=1552x78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811" r="7689"/>
          <a:stretch>
            <a:fillRect/>
          </a:stretch>
        </p:blipFill>
        <p:spPr bwMode="auto">
          <a:xfrm>
            <a:off x="0" y="1556792"/>
            <a:ext cx="5050655" cy="3367103"/>
          </a:xfrm>
          <a:prstGeom prst="rect">
            <a:avLst/>
          </a:prstGeom>
          <a:noFill/>
        </p:spPr>
      </p:pic>
      <p:pic>
        <p:nvPicPr>
          <p:cNvPr id="5" name="Picture 2" descr="https://downloader.disk.yandex.ru/preview/b7267395717ee1c085e37fddca32c47740785fc395b08e3aafa9c8096a1dc2fb/63ee5662/sqw_aA_38IV7IEqOK8DxrdUVYMqa1-ytp9eiigk1-szxUwwQ7AVyxjlpOFYwDpNQHtMo6nJrY1g6wQmnHYk6xQ%3D%3D?uid=0&amp;filename=PHOTO-2021-04-12-10-06-19-6.jpg&amp;disposition=inline&amp;hash=&amp;limit=0&amp;content_type=image%2Fjpeg&amp;owner_uid=0&amp;tknv=v2&amp;size=1552x784"/>
          <p:cNvPicPr>
            <a:picLocks noChangeAspect="1" noChangeArrowheads="1"/>
          </p:cNvPicPr>
          <p:nvPr/>
        </p:nvPicPr>
        <p:blipFill>
          <a:blip r:embed="rId3" cstate="print"/>
          <a:srcRect t="22636" r="1689" b="18511"/>
          <a:stretch>
            <a:fillRect/>
          </a:stretch>
        </p:blipFill>
        <p:spPr bwMode="auto">
          <a:xfrm>
            <a:off x="5508104" y="1988840"/>
            <a:ext cx="3510390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Лабораторная работа «</a:t>
            </a:r>
            <a:r>
              <a:rPr lang="ru-RU" sz="2800" dirty="0" err="1" smtClean="0">
                <a:solidFill>
                  <a:schemeClr val="tx1"/>
                </a:solidFill>
              </a:rPr>
              <a:t>Универсариум</a:t>
            </a:r>
            <a:r>
              <a:rPr lang="ru-RU" sz="2800" dirty="0" smtClean="0">
                <a:solidFill>
                  <a:schemeClr val="tx1"/>
                </a:solidFill>
              </a:rPr>
              <a:t>»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sent10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 t="11980" r="2147" b="31390"/>
          <a:stretch>
            <a:fillRect/>
          </a:stretch>
        </p:blipFill>
        <p:spPr>
          <a:xfrm>
            <a:off x="251520" y="1124743"/>
            <a:ext cx="4248472" cy="5327267"/>
          </a:xfrm>
        </p:spPr>
      </p:pic>
      <p:pic>
        <p:nvPicPr>
          <p:cNvPr id="8" name="Содержимое 7" descr="sent10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l="3538" r="14509"/>
          <a:stretch>
            <a:fillRect/>
          </a:stretch>
        </p:blipFill>
        <p:spPr>
          <a:xfrm>
            <a:off x="4668854" y="1772816"/>
            <a:ext cx="4475146" cy="2520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ent1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7526" b="37390"/>
          <a:stretch>
            <a:fillRect/>
          </a:stretch>
        </p:blipFill>
        <p:spPr>
          <a:xfrm>
            <a:off x="683568" y="1844824"/>
            <a:ext cx="7796381" cy="468658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tx1"/>
                </a:solidFill>
              </a:rPr>
              <a:t>Мастер-класс: "Организация проектной и исследовательской деятельности учащихся с использованием цифровой лаборатории« (Сусло О. А.)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tx1"/>
                </a:solidFill>
              </a:rPr>
              <a:t>Мастер класс "Применение современного лабораторного оборудования в проектной деятельности школьника" (</a:t>
            </a:r>
            <a:r>
              <a:rPr lang="ru-RU" sz="3100" dirty="0" err="1" smtClean="0">
                <a:solidFill>
                  <a:schemeClr val="tx1"/>
                </a:solidFill>
              </a:rPr>
              <a:t>Голыго</a:t>
            </a:r>
            <a:r>
              <a:rPr lang="ru-RU" sz="3100" dirty="0" smtClean="0">
                <a:solidFill>
                  <a:schemeClr val="tx1"/>
                </a:solidFill>
              </a:rPr>
              <a:t> Н. В.)</a:t>
            </a:r>
            <a:endParaRPr lang="ru-RU" sz="31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sent135.jpe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9036" y="1900436"/>
            <a:ext cx="4438352" cy="3328764"/>
          </a:xfrm>
        </p:spPr>
      </p:pic>
      <p:pic>
        <p:nvPicPr>
          <p:cNvPr id="8" name="Содержимое 7" descr="sent13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1899841"/>
            <a:ext cx="4439146" cy="33293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859806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tx1"/>
                </a:solidFill>
              </a:rPr>
              <a:t>Мастер-класс "Контекстные задачи как инструмент развития функциональной грамотности в условиях работы Точек роста« (Комиссарова О. Н.)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sent149.jpe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rcRect l="10664" r="18072"/>
          <a:stretch>
            <a:fillRect/>
          </a:stretch>
        </p:blipFill>
        <p:spPr>
          <a:xfrm>
            <a:off x="4869293" y="2348881"/>
            <a:ext cx="4224983" cy="2736304"/>
          </a:xfrm>
        </p:spPr>
      </p:pic>
      <p:pic>
        <p:nvPicPr>
          <p:cNvPr id="27650" name="Picture 2" descr="D:\2022-2023 уч.год\Точка роста\фото ТР\sent147.jpe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 l="6607" r="19571"/>
          <a:stretch>
            <a:fillRect/>
          </a:stretch>
        </p:blipFill>
        <p:spPr bwMode="auto">
          <a:xfrm>
            <a:off x="179512" y="2276872"/>
            <a:ext cx="4507486" cy="28180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ent1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1749" b="38125"/>
          <a:stretch>
            <a:fillRect/>
          </a:stretch>
        </p:blipFill>
        <p:spPr>
          <a:xfrm>
            <a:off x="1619672" y="1556792"/>
            <a:ext cx="5472608" cy="475789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chemeClr val="tx1"/>
                </a:solidFill>
              </a:rPr>
              <a:t>Научно-практическая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3100" dirty="0" smtClean="0">
                <a:solidFill>
                  <a:schemeClr val="tx1"/>
                </a:solidFill>
              </a:rPr>
              <a:t>конференция "Освоение космоса и проблемы </a:t>
            </a:r>
            <a:r>
              <a:rPr lang="ru-RU" sz="3100" dirty="0" err="1" smtClean="0">
                <a:solidFill>
                  <a:schemeClr val="tx1"/>
                </a:solidFill>
              </a:rPr>
              <a:t>эко-ориентированного</a:t>
            </a:r>
            <a:r>
              <a:rPr lang="ru-RU" sz="3100" dirty="0" smtClean="0">
                <a:solidFill>
                  <a:schemeClr val="tx1"/>
                </a:solidFill>
              </a:rPr>
              <a:t> развития человека"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ent158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59" y="1052736"/>
            <a:ext cx="3838849" cy="511256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chemeClr val="tx1"/>
                </a:solidFill>
              </a:rPr>
              <a:t>Научно-практическая конференция "Шаг в будущее"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8676" name="Picture 4" descr="http://novogimn.narod.ru/newsdoci/sent15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052736"/>
            <a:ext cx="3730712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Открытые практикумы по робототехнике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oct8.jpe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79512" y="1051232"/>
            <a:ext cx="4355076" cy="5806768"/>
          </a:xfrm>
        </p:spPr>
      </p:pic>
      <p:pic>
        <p:nvPicPr>
          <p:cNvPr id="36866" name="Picture 2" descr="D:\2022-2023 уч.год\Точка роста\фото ТР\sent14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052736"/>
            <a:ext cx="4353948" cy="5805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ownloads\20210916_1259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256918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20230216123633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2093"/>
          <a:stretch>
            <a:fillRect/>
          </a:stretch>
        </p:blipFill>
        <p:spPr>
          <a:xfrm>
            <a:off x="369636" y="1340768"/>
            <a:ext cx="8774364" cy="460945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Предметные недели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 descr="D:\2022-2023 уч.год\Точка роста\фото ТР\sent133.jpeg"/>
          <p:cNvPicPr>
            <a:picLocks noChangeAspect="1" noChangeArrowheads="1"/>
          </p:cNvPicPr>
          <p:nvPr/>
        </p:nvPicPr>
        <p:blipFill>
          <a:blip r:embed="rId2" cstate="print"/>
          <a:srcRect l="6354" r="11946"/>
          <a:stretch>
            <a:fillRect/>
          </a:stretch>
        </p:blipFill>
        <p:spPr bwMode="auto">
          <a:xfrm>
            <a:off x="323528" y="836712"/>
            <a:ext cx="8593428" cy="47332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2022-2023 уч.год\Точка роста\фото ТР\oct2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2769" name="Picture 1" descr="D:\2022-2023 уч.год\Точка роста\фото ТР\oct18-1-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126" r="12376"/>
          <a:stretch>
            <a:fillRect/>
          </a:stretch>
        </p:blipFill>
        <p:spPr bwMode="auto">
          <a:xfrm>
            <a:off x="384268" y="1143124"/>
            <a:ext cx="8508212" cy="4878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nner.jpg (1542×836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4957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ent99-2-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404664"/>
            <a:ext cx="8424936" cy="597666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ent99-6-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9447" y="332656"/>
            <a:ext cx="8149017" cy="611176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ent99-1-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404664"/>
            <a:ext cx="8101012" cy="607575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23-02-16_11-28-4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774" y="260648"/>
            <a:ext cx="9119226" cy="590465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2"/>
            <a:ext cx="8604001" cy="6321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downloader.disk.yandex.ru/preview/b870bc41cdb2a713e119fcdba25720b3d86e03b53ad1abdb1d1278372806f2ec/63ee555a/R45Ql6Kc34qhR_wSLQvI92X3pxB13llnRR9EUwAfar_bCTWbYeI5Pe9I3xk-5Lfmgf4Qeowg46if0L5T9ZjEqA%3D%3D?uid=0&amp;filename=20210916_131220.jpg&amp;disposition=inline&amp;hash=&amp;limit=0&amp;content_type=image%2Fjpeg&amp;owner_uid=0&amp;tknv=v2&amp;size=1552x7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858" y="260648"/>
            <a:ext cx="8390598" cy="6294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ownloader.disk.yandex.ru/preview/a3106a31cb9c15903235700716d5e3aa4747edf10ff03e4272c1fd4c4932809e/63ee555a/5UcAK26YzKCmlKpPXuGMPvjul-BqZV_eOIU3ayMiouLXjOZhUIXw4F4pa50m0YCaCH8l3-woJ50OR3vJkPHPaA%3D%3D?uid=0&amp;filename=20210916_130437.jpg&amp;disposition=inline&amp;hash=&amp;limit=0&amp;content_type=image%2Fjpeg&amp;owner_uid=0&amp;tknv=v2&amp;size=1552x7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384419" cy="629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309</TotalTime>
  <Words>153</Words>
  <Application>Microsoft Office PowerPoint</Application>
  <PresentationFormat>Экран (4:3)</PresentationFormat>
  <Paragraphs>17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Открытая</vt:lpstr>
      <vt:lpstr>Создание и функционирование центра образования естественнонаучной и технологической направленностей «Точка роста» в МБОУ «Гимназия»  г. Новозыбкова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Внеурочная деятельность</vt:lpstr>
      <vt:lpstr>Всероссийская космическая лабораторная работа в центрах «Точка роста»</vt:lpstr>
      <vt:lpstr>Лабораторная работа «Универсариум»</vt:lpstr>
      <vt:lpstr>Мастер-класс: "Организация проектной и исследовательской деятельности учащихся с использованием цифровой лаборатории« (Сусло О. А.) </vt:lpstr>
      <vt:lpstr>Мастер класс "Применение современного лабораторного оборудования в проектной деятельности школьника" (Голыго Н. В.)</vt:lpstr>
      <vt:lpstr>Мастер-класс "Контекстные задачи как инструмент развития функциональной грамотности в условиях работы Точек роста« (Комиссарова О. Н.) </vt:lpstr>
      <vt:lpstr>Научно-практическая конференция "Освоение космоса и проблемы эко-ориентированного развития человека" </vt:lpstr>
      <vt:lpstr>Научно-практическая конференция "Шаг в будущее" </vt:lpstr>
      <vt:lpstr>Открытые практикумы по робототехнике</vt:lpstr>
      <vt:lpstr>Предметные недели</vt:lpstr>
      <vt:lpstr>Слайд 21</vt:lpstr>
      <vt:lpstr>Слайд 22</vt:lpstr>
      <vt:lpstr> 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 Windows</dc:creator>
  <cp:lastModifiedBy>Ольга</cp:lastModifiedBy>
  <cp:revision>32</cp:revision>
  <dcterms:created xsi:type="dcterms:W3CDTF">2023-02-16T08:49:18Z</dcterms:created>
  <dcterms:modified xsi:type="dcterms:W3CDTF">2023-05-12T08:20:09Z</dcterms:modified>
</cp:coreProperties>
</file>