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5" r:id="rId3"/>
    <p:sldId id="287" r:id="rId4"/>
    <p:sldId id="317" r:id="rId5"/>
    <p:sldId id="281" r:id="rId6"/>
    <p:sldId id="286" r:id="rId7"/>
    <p:sldId id="318" r:id="rId8"/>
    <p:sldId id="306" r:id="rId9"/>
    <p:sldId id="298" r:id="rId10"/>
    <p:sldId id="303" r:id="rId11"/>
    <p:sldId id="299" r:id="rId12"/>
    <p:sldId id="308" r:id="rId13"/>
    <p:sldId id="309" r:id="rId14"/>
    <p:sldId id="291" r:id="rId15"/>
    <p:sldId id="310" r:id="rId16"/>
    <p:sldId id="311" r:id="rId17"/>
    <p:sldId id="312" r:id="rId18"/>
    <p:sldId id="313" r:id="rId19"/>
    <p:sldId id="319" r:id="rId20"/>
    <p:sldId id="314" r:id="rId21"/>
    <p:sldId id="315" r:id="rId22"/>
    <p:sldId id="283" r:id="rId23"/>
    <p:sldId id="31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83" autoAdjust="0"/>
  </p:normalViewPr>
  <p:slideViewPr>
    <p:cSldViewPr>
      <p:cViewPr varScale="1">
        <p:scale>
          <a:sx n="106" d="100"/>
          <a:sy n="10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838C5-F85A-45A0-8714-70C5572741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CE12C-DF77-491B-A59A-A3C7412EA2F8}">
      <dgm:prSet phldrT="[Текст]"/>
      <dgm:spPr/>
      <dgm:t>
        <a:bodyPr/>
        <a:lstStyle/>
        <a:p>
          <a:r>
            <a:rPr lang="ru-RU" b="1" dirty="0" smtClean="0"/>
            <a:t>Виртуальное наставничество</a:t>
          </a:r>
          <a:endParaRPr lang="ru-RU" b="1" dirty="0"/>
        </a:p>
      </dgm:t>
    </dgm:pt>
    <dgm:pt modelId="{8A7A5332-FEF0-468E-9225-01E1B6C8F4A4}" type="parTrans" cxnId="{C57A5743-CFC6-4EC6-A652-8EA3E66980A1}">
      <dgm:prSet/>
      <dgm:spPr/>
      <dgm:t>
        <a:bodyPr/>
        <a:lstStyle/>
        <a:p>
          <a:endParaRPr lang="ru-RU"/>
        </a:p>
      </dgm:t>
    </dgm:pt>
    <dgm:pt modelId="{A443356B-13A4-4139-8C5B-1CD6ED682045}" type="sibTrans" cxnId="{C57A5743-CFC6-4EC6-A652-8EA3E66980A1}">
      <dgm:prSet/>
      <dgm:spPr/>
      <dgm:t>
        <a:bodyPr/>
        <a:lstStyle/>
        <a:p>
          <a:endParaRPr lang="ru-RU"/>
        </a:p>
      </dgm:t>
    </dgm:pt>
    <dgm:pt modelId="{DF8437BF-0079-4043-9BF7-F1999184DC55}">
      <dgm:prSet phldrT="[Текст]"/>
      <dgm:spPr/>
      <dgm:t>
        <a:bodyPr/>
        <a:lstStyle/>
        <a:p>
          <a:r>
            <a:rPr lang="ru-RU" dirty="0" smtClean="0"/>
            <a:t>дистанционная форма организации наставничества с использованием информационно-коммуникационных технологий</a:t>
          </a:r>
          <a:endParaRPr lang="ru-RU" dirty="0"/>
        </a:p>
      </dgm:t>
    </dgm:pt>
    <dgm:pt modelId="{DD92BBCE-4130-47BB-ACB7-3B4502E88E58}" type="parTrans" cxnId="{51936EF6-4B75-414E-88C7-920EB4AAFE91}">
      <dgm:prSet/>
      <dgm:spPr/>
      <dgm:t>
        <a:bodyPr/>
        <a:lstStyle/>
        <a:p>
          <a:endParaRPr lang="ru-RU"/>
        </a:p>
      </dgm:t>
    </dgm:pt>
    <dgm:pt modelId="{57E56A8A-4196-4277-94E5-ED25E9663AC7}" type="sibTrans" cxnId="{51936EF6-4B75-414E-88C7-920EB4AAFE91}">
      <dgm:prSet/>
      <dgm:spPr/>
      <dgm:t>
        <a:bodyPr/>
        <a:lstStyle/>
        <a:p>
          <a:endParaRPr lang="ru-RU"/>
        </a:p>
      </dgm:t>
    </dgm:pt>
    <dgm:pt modelId="{F3D08F6E-FE13-4086-8894-8E92121822A0}">
      <dgm:prSet phldrT="[Текст]"/>
      <dgm:spPr/>
      <dgm:t>
        <a:bodyPr/>
        <a:lstStyle/>
        <a:p>
          <a:r>
            <a:rPr lang="ru-RU" b="1" dirty="0" smtClean="0"/>
            <a:t>Наставничество в группе </a:t>
          </a:r>
          <a:endParaRPr lang="ru-RU" b="1" dirty="0"/>
        </a:p>
      </dgm:t>
    </dgm:pt>
    <dgm:pt modelId="{72788BB6-32EF-4C08-8678-481330E3E12A}" type="parTrans" cxnId="{00D5EA04-390C-433F-94B6-12AE727A9D10}">
      <dgm:prSet/>
      <dgm:spPr/>
      <dgm:t>
        <a:bodyPr/>
        <a:lstStyle/>
        <a:p>
          <a:endParaRPr lang="ru-RU"/>
        </a:p>
      </dgm:t>
    </dgm:pt>
    <dgm:pt modelId="{D31C3ECD-04DF-4B75-BD57-40F2825669C2}" type="sibTrans" cxnId="{00D5EA04-390C-433F-94B6-12AE727A9D10}">
      <dgm:prSet/>
      <dgm:spPr/>
      <dgm:t>
        <a:bodyPr/>
        <a:lstStyle/>
        <a:p>
          <a:endParaRPr lang="ru-RU"/>
        </a:p>
      </dgm:t>
    </dgm:pt>
    <dgm:pt modelId="{B82DB66D-F22D-492D-9404-E2DCA67D3550}">
      <dgm:prSet phldrT="[Текст]"/>
      <dgm:spPr/>
      <dgm:t>
        <a:bodyPr/>
        <a:lstStyle/>
        <a:p>
          <a:r>
            <a:rPr lang="ru-RU" dirty="0" smtClean="0"/>
            <a:t>наставник взаимодействует с группой наставляемых одновременно (от двух и более человек) или один наставляемый взаимодействует сразу с несколькими наставниками по различным сферам педагогической деятельности</a:t>
          </a:r>
          <a:endParaRPr lang="ru-RU" dirty="0"/>
        </a:p>
      </dgm:t>
    </dgm:pt>
    <dgm:pt modelId="{000271F4-337E-47C2-9041-5E0F48A55B18}" type="parTrans" cxnId="{2A6D86BF-0D12-44C0-A0ED-206095B7808F}">
      <dgm:prSet/>
      <dgm:spPr/>
      <dgm:t>
        <a:bodyPr/>
        <a:lstStyle/>
        <a:p>
          <a:endParaRPr lang="ru-RU"/>
        </a:p>
      </dgm:t>
    </dgm:pt>
    <dgm:pt modelId="{A0D0240F-1575-444C-80E5-DE60CA675CE7}" type="sibTrans" cxnId="{2A6D86BF-0D12-44C0-A0ED-206095B7808F}">
      <dgm:prSet/>
      <dgm:spPr/>
      <dgm:t>
        <a:bodyPr/>
        <a:lstStyle/>
        <a:p>
          <a:endParaRPr lang="ru-RU"/>
        </a:p>
      </dgm:t>
    </dgm:pt>
    <dgm:pt modelId="{55D20EA5-BC30-4C3D-8FAB-768652701C36}">
      <dgm:prSet phldrT="[Текст]"/>
      <dgm:spPr/>
      <dgm:t>
        <a:bodyPr/>
        <a:lstStyle/>
        <a:p>
          <a:r>
            <a:rPr lang="ru-RU" b="1" dirty="0" smtClean="0"/>
            <a:t>Краткосрочное или целеполагающее наставничество </a:t>
          </a:r>
          <a:endParaRPr lang="ru-RU" b="1" dirty="0"/>
        </a:p>
      </dgm:t>
    </dgm:pt>
    <dgm:pt modelId="{CA0102B4-E22D-44C4-93D7-38618C2EC179}" type="parTrans" cxnId="{46082B63-2B1F-41A2-8733-1A86BE43B3EF}">
      <dgm:prSet/>
      <dgm:spPr/>
      <dgm:t>
        <a:bodyPr/>
        <a:lstStyle/>
        <a:p>
          <a:endParaRPr lang="ru-RU"/>
        </a:p>
      </dgm:t>
    </dgm:pt>
    <dgm:pt modelId="{C931A538-4D1E-45C5-BFB3-E4503D239E59}" type="sibTrans" cxnId="{46082B63-2B1F-41A2-8733-1A86BE43B3EF}">
      <dgm:prSet/>
      <dgm:spPr/>
      <dgm:t>
        <a:bodyPr/>
        <a:lstStyle/>
        <a:p>
          <a:endParaRPr lang="ru-RU"/>
        </a:p>
      </dgm:t>
    </dgm:pt>
    <dgm:pt modelId="{8BBC127F-8A41-4DF7-B16D-EA79E7D22381}">
      <dgm:prSet phldrT="[Текст]"/>
      <dgm:spPr/>
      <dgm:t>
        <a:bodyPr/>
        <a:lstStyle/>
        <a:p>
          <a:r>
            <a:rPr lang="ru-RU" dirty="0" smtClean="0"/>
            <a:t>наставник и наставляемый встречаются по заранее установленному графику для постановки конкретных целей, ориентированных на определенные краткосрочные результаты</a:t>
          </a:r>
          <a:endParaRPr lang="ru-RU" dirty="0"/>
        </a:p>
      </dgm:t>
    </dgm:pt>
    <dgm:pt modelId="{4628D865-0A91-481F-A6D3-E5752D834AEA}" type="parTrans" cxnId="{56A59180-D676-4162-9A3C-18AA742546DE}">
      <dgm:prSet/>
      <dgm:spPr/>
      <dgm:t>
        <a:bodyPr/>
        <a:lstStyle/>
        <a:p>
          <a:endParaRPr lang="ru-RU"/>
        </a:p>
      </dgm:t>
    </dgm:pt>
    <dgm:pt modelId="{339F429D-FA4D-448D-8A3D-ADD2D1453F96}" type="sibTrans" cxnId="{56A59180-D676-4162-9A3C-18AA742546DE}">
      <dgm:prSet/>
      <dgm:spPr/>
      <dgm:t>
        <a:bodyPr/>
        <a:lstStyle/>
        <a:p>
          <a:endParaRPr lang="ru-RU"/>
        </a:p>
      </dgm:t>
    </dgm:pt>
    <dgm:pt modelId="{221FCBDA-80AD-42C9-8E1E-133C986E9460}" type="pres">
      <dgm:prSet presAssocID="{D80838C5-F85A-45A0-8714-70C5572741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CB544-629B-436E-B04F-68367B3377A2}" type="pres">
      <dgm:prSet presAssocID="{BF2CE12C-DF77-491B-A59A-A3C7412EA2F8}" presName="composite" presStyleCnt="0"/>
      <dgm:spPr/>
    </dgm:pt>
    <dgm:pt modelId="{566EAB2B-F9BE-4524-937B-0C48FC39B8CD}" type="pres">
      <dgm:prSet presAssocID="{BF2CE12C-DF77-491B-A59A-A3C7412EA2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AB536-8B16-4B1F-9038-4728D367871B}" type="pres">
      <dgm:prSet presAssocID="{BF2CE12C-DF77-491B-A59A-A3C7412EA2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28637-F9C6-4369-AEA8-451265D2A6F6}" type="pres">
      <dgm:prSet presAssocID="{A443356B-13A4-4139-8C5B-1CD6ED682045}" presName="sp" presStyleCnt="0"/>
      <dgm:spPr/>
    </dgm:pt>
    <dgm:pt modelId="{9D6F52BB-CCF0-4A8B-8FE3-71A51CA51EC1}" type="pres">
      <dgm:prSet presAssocID="{F3D08F6E-FE13-4086-8894-8E92121822A0}" presName="composite" presStyleCnt="0"/>
      <dgm:spPr/>
    </dgm:pt>
    <dgm:pt modelId="{18B4C6CE-2BD3-4B00-A192-4159D07FD751}" type="pres">
      <dgm:prSet presAssocID="{F3D08F6E-FE13-4086-8894-8E92121822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83EA-B631-49C4-95B3-1338E8FD1860}" type="pres">
      <dgm:prSet presAssocID="{F3D08F6E-FE13-4086-8894-8E92121822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E5178-13EF-4128-83AC-8D4C1A65C04C}" type="pres">
      <dgm:prSet presAssocID="{D31C3ECD-04DF-4B75-BD57-40F2825669C2}" presName="sp" presStyleCnt="0"/>
      <dgm:spPr/>
    </dgm:pt>
    <dgm:pt modelId="{C326825D-5C36-456B-985A-90599EBBD554}" type="pres">
      <dgm:prSet presAssocID="{55D20EA5-BC30-4C3D-8FAB-768652701C36}" presName="composite" presStyleCnt="0"/>
      <dgm:spPr/>
    </dgm:pt>
    <dgm:pt modelId="{801269E0-5904-41B1-BA5A-B6604A355FE4}" type="pres">
      <dgm:prSet presAssocID="{55D20EA5-BC30-4C3D-8FAB-768652701C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2BF65-9730-4A48-8433-CDE41B28D420}" type="pres">
      <dgm:prSet presAssocID="{55D20EA5-BC30-4C3D-8FAB-768652701C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24EEF-E017-4B35-A53E-817AC0CFD67C}" type="presOf" srcId="{F3D08F6E-FE13-4086-8894-8E92121822A0}" destId="{18B4C6CE-2BD3-4B00-A192-4159D07FD751}" srcOrd="0" destOrd="0" presId="urn:microsoft.com/office/officeart/2005/8/layout/chevron2"/>
    <dgm:cxn modelId="{0F9C37FD-07DC-4C8A-AFA6-D13B2ECF89FA}" type="presOf" srcId="{DF8437BF-0079-4043-9BF7-F1999184DC55}" destId="{345AB536-8B16-4B1F-9038-4728D367871B}" srcOrd="0" destOrd="0" presId="urn:microsoft.com/office/officeart/2005/8/layout/chevron2"/>
    <dgm:cxn modelId="{51936EF6-4B75-414E-88C7-920EB4AAFE91}" srcId="{BF2CE12C-DF77-491B-A59A-A3C7412EA2F8}" destId="{DF8437BF-0079-4043-9BF7-F1999184DC55}" srcOrd="0" destOrd="0" parTransId="{DD92BBCE-4130-47BB-ACB7-3B4502E88E58}" sibTransId="{57E56A8A-4196-4277-94E5-ED25E9663AC7}"/>
    <dgm:cxn modelId="{46082B63-2B1F-41A2-8733-1A86BE43B3EF}" srcId="{D80838C5-F85A-45A0-8714-70C55727417A}" destId="{55D20EA5-BC30-4C3D-8FAB-768652701C36}" srcOrd="2" destOrd="0" parTransId="{CA0102B4-E22D-44C4-93D7-38618C2EC179}" sibTransId="{C931A538-4D1E-45C5-BFB3-E4503D239E59}"/>
    <dgm:cxn modelId="{C57A5743-CFC6-4EC6-A652-8EA3E66980A1}" srcId="{D80838C5-F85A-45A0-8714-70C55727417A}" destId="{BF2CE12C-DF77-491B-A59A-A3C7412EA2F8}" srcOrd="0" destOrd="0" parTransId="{8A7A5332-FEF0-468E-9225-01E1B6C8F4A4}" sibTransId="{A443356B-13A4-4139-8C5B-1CD6ED682045}"/>
    <dgm:cxn modelId="{2A6D86BF-0D12-44C0-A0ED-206095B7808F}" srcId="{F3D08F6E-FE13-4086-8894-8E92121822A0}" destId="{B82DB66D-F22D-492D-9404-E2DCA67D3550}" srcOrd="0" destOrd="0" parTransId="{000271F4-337E-47C2-9041-5E0F48A55B18}" sibTransId="{A0D0240F-1575-444C-80E5-DE60CA675CE7}"/>
    <dgm:cxn modelId="{00D5EA04-390C-433F-94B6-12AE727A9D10}" srcId="{D80838C5-F85A-45A0-8714-70C55727417A}" destId="{F3D08F6E-FE13-4086-8894-8E92121822A0}" srcOrd="1" destOrd="0" parTransId="{72788BB6-32EF-4C08-8678-481330E3E12A}" sibTransId="{D31C3ECD-04DF-4B75-BD57-40F2825669C2}"/>
    <dgm:cxn modelId="{40FC6DAB-4FB6-4A70-B358-D06689E6E520}" type="presOf" srcId="{B82DB66D-F22D-492D-9404-E2DCA67D3550}" destId="{130383EA-B631-49C4-95B3-1338E8FD1860}" srcOrd="0" destOrd="0" presId="urn:microsoft.com/office/officeart/2005/8/layout/chevron2"/>
    <dgm:cxn modelId="{2325203C-79AB-4319-9B53-277A0EC457E0}" type="presOf" srcId="{D80838C5-F85A-45A0-8714-70C55727417A}" destId="{221FCBDA-80AD-42C9-8E1E-133C986E9460}" srcOrd="0" destOrd="0" presId="urn:microsoft.com/office/officeart/2005/8/layout/chevron2"/>
    <dgm:cxn modelId="{C90E59D5-52A3-4CC5-9173-733AA482B474}" type="presOf" srcId="{8BBC127F-8A41-4DF7-B16D-EA79E7D22381}" destId="{48F2BF65-9730-4A48-8433-CDE41B28D420}" srcOrd="0" destOrd="0" presId="urn:microsoft.com/office/officeart/2005/8/layout/chevron2"/>
    <dgm:cxn modelId="{76B296C5-5DF0-4ABD-9BE1-604B26FADDD6}" type="presOf" srcId="{BF2CE12C-DF77-491B-A59A-A3C7412EA2F8}" destId="{566EAB2B-F9BE-4524-937B-0C48FC39B8CD}" srcOrd="0" destOrd="0" presId="urn:microsoft.com/office/officeart/2005/8/layout/chevron2"/>
    <dgm:cxn modelId="{6C8F77DD-AD8D-4210-9B38-D9334B3139C0}" type="presOf" srcId="{55D20EA5-BC30-4C3D-8FAB-768652701C36}" destId="{801269E0-5904-41B1-BA5A-B6604A355FE4}" srcOrd="0" destOrd="0" presId="urn:microsoft.com/office/officeart/2005/8/layout/chevron2"/>
    <dgm:cxn modelId="{56A59180-D676-4162-9A3C-18AA742546DE}" srcId="{55D20EA5-BC30-4C3D-8FAB-768652701C36}" destId="{8BBC127F-8A41-4DF7-B16D-EA79E7D22381}" srcOrd="0" destOrd="0" parTransId="{4628D865-0A91-481F-A6D3-E5752D834AEA}" sibTransId="{339F429D-FA4D-448D-8A3D-ADD2D1453F96}"/>
    <dgm:cxn modelId="{39B1CE19-1BDC-4F6F-8474-CEE088869453}" type="presParOf" srcId="{221FCBDA-80AD-42C9-8E1E-133C986E9460}" destId="{160CB544-629B-436E-B04F-68367B3377A2}" srcOrd="0" destOrd="0" presId="urn:microsoft.com/office/officeart/2005/8/layout/chevron2"/>
    <dgm:cxn modelId="{C21A0A5A-36C8-49DD-AE03-B60A837EFF33}" type="presParOf" srcId="{160CB544-629B-436E-B04F-68367B3377A2}" destId="{566EAB2B-F9BE-4524-937B-0C48FC39B8CD}" srcOrd="0" destOrd="0" presId="urn:microsoft.com/office/officeart/2005/8/layout/chevron2"/>
    <dgm:cxn modelId="{034955E8-6C6C-4CAA-A8BB-E9C50BCF0352}" type="presParOf" srcId="{160CB544-629B-436E-B04F-68367B3377A2}" destId="{345AB536-8B16-4B1F-9038-4728D367871B}" srcOrd="1" destOrd="0" presId="urn:microsoft.com/office/officeart/2005/8/layout/chevron2"/>
    <dgm:cxn modelId="{EF205C90-F382-4C55-A8A2-B9E6579325BA}" type="presParOf" srcId="{221FCBDA-80AD-42C9-8E1E-133C986E9460}" destId="{2C228637-F9C6-4369-AEA8-451265D2A6F6}" srcOrd="1" destOrd="0" presId="urn:microsoft.com/office/officeart/2005/8/layout/chevron2"/>
    <dgm:cxn modelId="{3D256DEB-9172-4433-B1B8-E81B53C4C92A}" type="presParOf" srcId="{221FCBDA-80AD-42C9-8E1E-133C986E9460}" destId="{9D6F52BB-CCF0-4A8B-8FE3-71A51CA51EC1}" srcOrd="2" destOrd="0" presId="urn:microsoft.com/office/officeart/2005/8/layout/chevron2"/>
    <dgm:cxn modelId="{8555D5B1-3B4D-4A3A-BF14-7B6EF6D8DCEE}" type="presParOf" srcId="{9D6F52BB-CCF0-4A8B-8FE3-71A51CA51EC1}" destId="{18B4C6CE-2BD3-4B00-A192-4159D07FD751}" srcOrd="0" destOrd="0" presId="urn:microsoft.com/office/officeart/2005/8/layout/chevron2"/>
    <dgm:cxn modelId="{61B786BD-9948-40BE-928C-7D812BA90B78}" type="presParOf" srcId="{9D6F52BB-CCF0-4A8B-8FE3-71A51CA51EC1}" destId="{130383EA-B631-49C4-95B3-1338E8FD1860}" srcOrd="1" destOrd="0" presId="urn:microsoft.com/office/officeart/2005/8/layout/chevron2"/>
    <dgm:cxn modelId="{614D7A0C-3EBA-4285-9745-3ED466398420}" type="presParOf" srcId="{221FCBDA-80AD-42C9-8E1E-133C986E9460}" destId="{9E6E5178-13EF-4128-83AC-8D4C1A65C04C}" srcOrd="3" destOrd="0" presId="urn:microsoft.com/office/officeart/2005/8/layout/chevron2"/>
    <dgm:cxn modelId="{C56F8357-CC20-4AEB-AC6C-C6E02B8A1AF1}" type="presParOf" srcId="{221FCBDA-80AD-42C9-8E1E-133C986E9460}" destId="{C326825D-5C36-456B-985A-90599EBBD554}" srcOrd="4" destOrd="0" presId="urn:microsoft.com/office/officeart/2005/8/layout/chevron2"/>
    <dgm:cxn modelId="{E4BAA075-2E38-4EBD-A043-215B9B29E4A2}" type="presParOf" srcId="{C326825D-5C36-456B-985A-90599EBBD554}" destId="{801269E0-5904-41B1-BA5A-B6604A355FE4}" srcOrd="0" destOrd="0" presId="urn:microsoft.com/office/officeart/2005/8/layout/chevron2"/>
    <dgm:cxn modelId="{9E717ABC-E010-4E1E-8FBF-4CC12E58F6C8}" type="presParOf" srcId="{C326825D-5C36-456B-985A-90599EBBD554}" destId="{48F2BF65-9730-4A48-8433-CDE41B28D42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838C5-F85A-45A0-8714-70C5572741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CE12C-DF77-491B-A59A-A3C7412EA2F8}">
      <dgm:prSet phldrT="[Текст]"/>
      <dgm:spPr/>
      <dgm:t>
        <a:bodyPr/>
        <a:lstStyle/>
        <a:p>
          <a:r>
            <a:rPr lang="ru-RU" b="1" dirty="0" smtClean="0"/>
            <a:t>Реверсивное наставничество </a:t>
          </a:r>
          <a:endParaRPr lang="ru-RU" b="1" dirty="0"/>
        </a:p>
      </dgm:t>
    </dgm:pt>
    <dgm:pt modelId="{8A7A5332-FEF0-468E-9225-01E1B6C8F4A4}" type="parTrans" cxnId="{C57A5743-CFC6-4EC6-A652-8EA3E66980A1}">
      <dgm:prSet/>
      <dgm:spPr/>
      <dgm:t>
        <a:bodyPr/>
        <a:lstStyle/>
        <a:p>
          <a:endParaRPr lang="ru-RU"/>
        </a:p>
      </dgm:t>
    </dgm:pt>
    <dgm:pt modelId="{A443356B-13A4-4139-8C5B-1CD6ED682045}" type="sibTrans" cxnId="{C57A5743-CFC6-4EC6-A652-8EA3E66980A1}">
      <dgm:prSet/>
      <dgm:spPr/>
      <dgm:t>
        <a:bodyPr/>
        <a:lstStyle/>
        <a:p>
          <a:endParaRPr lang="ru-RU"/>
        </a:p>
      </dgm:t>
    </dgm:pt>
    <dgm:pt modelId="{DF8437BF-0079-4043-9BF7-F1999184DC55}">
      <dgm:prSet phldrT="[Текст]"/>
      <dgm:spPr/>
      <dgm:t>
        <a:bodyPr/>
        <a:lstStyle/>
        <a:p>
          <a:r>
            <a:rPr lang="ru-RU" dirty="0" smtClean="0"/>
            <a:t>профессионал младшего возраста становится наставником опытного работника по вопросам новых тенденций, технологий, а опытный педагог становится наставником молодого педагога в вопросах методики и организации учебно-воспитательного процесса</a:t>
          </a:r>
          <a:endParaRPr lang="ru-RU" dirty="0"/>
        </a:p>
      </dgm:t>
    </dgm:pt>
    <dgm:pt modelId="{DD92BBCE-4130-47BB-ACB7-3B4502E88E58}" type="parTrans" cxnId="{51936EF6-4B75-414E-88C7-920EB4AAFE91}">
      <dgm:prSet/>
      <dgm:spPr/>
      <dgm:t>
        <a:bodyPr/>
        <a:lstStyle/>
        <a:p>
          <a:endParaRPr lang="ru-RU"/>
        </a:p>
      </dgm:t>
    </dgm:pt>
    <dgm:pt modelId="{57E56A8A-4196-4277-94E5-ED25E9663AC7}" type="sibTrans" cxnId="{51936EF6-4B75-414E-88C7-920EB4AAFE91}">
      <dgm:prSet/>
      <dgm:spPr/>
      <dgm:t>
        <a:bodyPr/>
        <a:lstStyle/>
        <a:p>
          <a:endParaRPr lang="ru-RU"/>
        </a:p>
      </dgm:t>
    </dgm:pt>
    <dgm:pt modelId="{F3D08F6E-FE13-4086-8894-8E92121822A0}">
      <dgm:prSet phldrT="[Текст]"/>
      <dgm:spPr/>
      <dgm:t>
        <a:bodyPr/>
        <a:lstStyle/>
        <a:p>
          <a:r>
            <a:rPr lang="ru-RU" b="1" dirty="0" smtClean="0"/>
            <a:t>Ситуационное наставничество </a:t>
          </a:r>
          <a:endParaRPr lang="ru-RU" b="1" dirty="0"/>
        </a:p>
      </dgm:t>
    </dgm:pt>
    <dgm:pt modelId="{72788BB6-32EF-4C08-8678-481330E3E12A}" type="parTrans" cxnId="{00D5EA04-390C-433F-94B6-12AE727A9D10}">
      <dgm:prSet/>
      <dgm:spPr/>
      <dgm:t>
        <a:bodyPr/>
        <a:lstStyle/>
        <a:p>
          <a:endParaRPr lang="ru-RU"/>
        </a:p>
      </dgm:t>
    </dgm:pt>
    <dgm:pt modelId="{D31C3ECD-04DF-4B75-BD57-40F2825669C2}" type="sibTrans" cxnId="{00D5EA04-390C-433F-94B6-12AE727A9D10}">
      <dgm:prSet/>
      <dgm:spPr/>
      <dgm:t>
        <a:bodyPr/>
        <a:lstStyle/>
        <a:p>
          <a:endParaRPr lang="ru-RU"/>
        </a:p>
      </dgm:t>
    </dgm:pt>
    <dgm:pt modelId="{B82DB66D-F22D-492D-9404-E2DCA67D3550}">
      <dgm:prSet phldrT="[Текст]"/>
      <dgm:spPr/>
      <dgm:t>
        <a:bodyPr/>
        <a:lstStyle/>
        <a:p>
          <a:r>
            <a:rPr lang="ru-RU" dirty="0" smtClean="0"/>
            <a:t>наставник оказывает помощь или консультацию всякий раз, когда наставляемый нуждается в них</a:t>
          </a:r>
          <a:endParaRPr lang="ru-RU" dirty="0"/>
        </a:p>
      </dgm:t>
    </dgm:pt>
    <dgm:pt modelId="{000271F4-337E-47C2-9041-5E0F48A55B18}" type="parTrans" cxnId="{2A6D86BF-0D12-44C0-A0ED-206095B7808F}">
      <dgm:prSet/>
      <dgm:spPr/>
      <dgm:t>
        <a:bodyPr/>
        <a:lstStyle/>
        <a:p>
          <a:endParaRPr lang="ru-RU"/>
        </a:p>
      </dgm:t>
    </dgm:pt>
    <dgm:pt modelId="{A0D0240F-1575-444C-80E5-DE60CA675CE7}" type="sibTrans" cxnId="{2A6D86BF-0D12-44C0-A0ED-206095B7808F}">
      <dgm:prSet/>
      <dgm:spPr/>
      <dgm:t>
        <a:bodyPr/>
        <a:lstStyle/>
        <a:p>
          <a:endParaRPr lang="ru-RU"/>
        </a:p>
      </dgm:t>
    </dgm:pt>
    <dgm:pt modelId="{55D20EA5-BC30-4C3D-8FAB-768652701C36}">
      <dgm:prSet phldrT="[Текст]"/>
      <dgm:spPr/>
      <dgm:t>
        <a:bodyPr/>
        <a:lstStyle/>
        <a:p>
          <a:r>
            <a:rPr lang="ru-RU" b="1" dirty="0" smtClean="0"/>
            <a:t>Скоростное консультационное наставничество </a:t>
          </a:r>
          <a:endParaRPr lang="ru-RU" b="1" dirty="0"/>
        </a:p>
      </dgm:t>
    </dgm:pt>
    <dgm:pt modelId="{CA0102B4-E22D-44C4-93D7-38618C2EC179}" type="parTrans" cxnId="{46082B63-2B1F-41A2-8733-1A86BE43B3EF}">
      <dgm:prSet/>
      <dgm:spPr/>
      <dgm:t>
        <a:bodyPr/>
        <a:lstStyle/>
        <a:p>
          <a:endParaRPr lang="ru-RU"/>
        </a:p>
      </dgm:t>
    </dgm:pt>
    <dgm:pt modelId="{C931A538-4D1E-45C5-BFB3-E4503D239E59}" type="sibTrans" cxnId="{46082B63-2B1F-41A2-8733-1A86BE43B3EF}">
      <dgm:prSet/>
      <dgm:spPr/>
      <dgm:t>
        <a:bodyPr/>
        <a:lstStyle/>
        <a:p>
          <a:endParaRPr lang="ru-RU"/>
        </a:p>
      </dgm:t>
    </dgm:pt>
    <dgm:pt modelId="{8BBC127F-8A41-4DF7-B16D-EA79E7D22381}">
      <dgm:prSet phldrT="[Текст]"/>
      <dgm:spPr/>
      <dgm:t>
        <a:bodyPr/>
        <a:lstStyle/>
        <a:p>
          <a:endParaRPr lang="ru-RU" dirty="0"/>
        </a:p>
      </dgm:t>
    </dgm:pt>
    <dgm:pt modelId="{4628D865-0A91-481F-A6D3-E5752D834AEA}" type="parTrans" cxnId="{56A59180-D676-4162-9A3C-18AA742546DE}">
      <dgm:prSet/>
      <dgm:spPr/>
      <dgm:t>
        <a:bodyPr/>
        <a:lstStyle/>
        <a:p>
          <a:endParaRPr lang="ru-RU"/>
        </a:p>
      </dgm:t>
    </dgm:pt>
    <dgm:pt modelId="{339F429D-FA4D-448D-8A3D-ADD2D1453F96}" type="sibTrans" cxnId="{56A59180-D676-4162-9A3C-18AA742546DE}">
      <dgm:prSet/>
      <dgm:spPr/>
      <dgm:t>
        <a:bodyPr/>
        <a:lstStyle/>
        <a:p>
          <a:endParaRPr lang="ru-RU"/>
        </a:p>
      </dgm:t>
    </dgm:pt>
    <dgm:pt modelId="{59E05C54-601A-48B7-943E-33AC3EF8F987}">
      <dgm:prSet/>
      <dgm:spPr/>
      <dgm:t>
        <a:bodyPr/>
        <a:lstStyle/>
        <a:p>
          <a:r>
            <a:rPr lang="ru-RU" smtClean="0"/>
            <a:t>однократная встреча наставника (наставников) с наставником более высокого уровня (профессионалом/компетентным лицом) с целью построения взаимоотношений с другими работниками, объединенными общими проблемами и интересами или обменом опытом</a:t>
          </a:r>
          <a:endParaRPr lang="ru-RU"/>
        </a:p>
      </dgm:t>
    </dgm:pt>
    <dgm:pt modelId="{3D90250E-520A-4592-A484-AEE30676D45F}" type="parTrans" cxnId="{7146CAC7-77D6-410E-80E0-0B3E3D5C14D7}">
      <dgm:prSet/>
      <dgm:spPr/>
      <dgm:t>
        <a:bodyPr/>
        <a:lstStyle/>
        <a:p>
          <a:endParaRPr lang="ru-RU"/>
        </a:p>
      </dgm:t>
    </dgm:pt>
    <dgm:pt modelId="{39095660-D0D9-40CC-BC7C-A56F6411C32C}" type="sibTrans" cxnId="{7146CAC7-77D6-410E-80E0-0B3E3D5C14D7}">
      <dgm:prSet/>
      <dgm:spPr/>
      <dgm:t>
        <a:bodyPr/>
        <a:lstStyle/>
        <a:p>
          <a:endParaRPr lang="ru-RU"/>
        </a:p>
      </dgm:t>
    </dgm:pt>
    <dgm:pt modelId="{221FCBDA-80AD-42C9-8E1E-133C986E9460}" type="pres">
      <dgm:prSet presAssocID="{D80838C5-F85A-45A0-8714-70C5572741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CB544-629B-436E-B04F-68367B3377A2}" type="pres">
      <dgm:prSet presAssocID="{BF2CE12C-DF77-491B-A59A-A3C7412EA2F8}" presName="composite" presStyleCnt="0"/>
      <dgm:spPr/>
    </dgm:pt>
    <dgm:pt modelId="{566EAB2B-F9BE-4524-937B-0C48FC39B8CD}" type="pres">
      <dgm:prSet presAssocID="{BF2CE12C-DF77-491B-A59A-A3C7412EA2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AB536-8B16-4B1F-9038-4728D367871B}" type="pres">
      <dgm:prSet presAssocID="{BF2CE12C-DF77-491B-A59A-A3C7412EA2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28637-F9C6-4369-AEA8-451265D2A6F6}" type="pres">
      <dgm:prSet presAssocID="{A443356B-13A4-4139-8C5B-1CD6ED682045}" presName="sp" presStyleCnt="0"/>
      <dgm:spPr/>
    </dgm:pt>
    <dgm:pt modelId="{9D6F52BB-CCF0-4A8B-8FE3-71A51CA51EC1}" type="pres">
      <dgm:prSet presAssocID="{F3D08F6E-FE13-4086-8894-8E92121822A0}" presName="composite" presStyleCnt="0"/>
      <dgm:spPr/>
    </dgm:pt>
    <dgm:pt modelId="{18B4C6CE-2BD3-4B00-A192-4159D07FD751}" type="pres">
      <dgm:prSet presAssocID="{F3D08F6E-FE13-4086-8894-8E92121822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83EA-B631-49C4-95B3-1338E8FD1860}" type="pres">
      <dgm:prSet presAssocID="{F3D08F6E-FE13-4086-8894-8E92121822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E5178-13EF-4128-83AC-8D4C1A65C04C}" type="pres">
      <dgm:prSet presAssocID="{D31C3ECD-04DF-4B75-BD57-40F2825669C2}" presName="sp" presStyleCnt="0"/>
      <dgm:spPr/>
    </dgm:pt>
    <dgm:pt modelId="{C326825D-5C36-456B-985A-90599EBBD554}" type="pres">
      <dgm:prSet presAssocID="{55D20EA5-BC30-4C3D-8FAB-768652701C36}" presName="composite" presStyleCnt="0"/>
      <dgm:spPr/>
    </dgm:pt>
    <dgm:pt modelId="{801269E0-5904-41B1-BA5A-B6604A355FE4}" type="pres">
      <dgm:prSet presAssocID="{55D20EA5-BC30-4C3D-8FAB-768652701C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2BF65-9730-4A48-8433-CDE41B28D420}" type="pres">
      <dgm:prSet presAssocID="{55D20EA5-BC30-4C3D-8FAB-768652701C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59180-D676-4162-9A3C-18AA742546DE}" srcId="{55D20EA5-BC30-4C3D-8FAB-768652701C36}" destId="{8BBC127F-8A41-4DF7-B16D-EA79E7D22381}" srcOrd="0" destOrd="0" parTransId="{4628D865-0A91-481F-A6D3-E5752D834AEA}" sibTransId="{339F429D-FA4D-448D-8A3D-ADD2D1453F96}"/>
    <dgm:cxn modelId="{00D5EA04-390C-433F-94B6-12AE727A9D10}" srcId="{D80838C5-F85A-45A0-8714-70C55727417A}" destId="{F3D08F6E-FE13-4086-8894-8E92121822A0}" srcOrd="1" destOrd="0" parTransId="{72788BB6-32EF-4C08-8678-481330E3E12A}" sibTransId="{D31C3ECD-04DF-4B75-BD57-40F2825669C2}"/>
    <dgm:cxn modelId="{7146CAC7-77D6-410E-80E0-0B3E3D5C14D7}" srcId="{55D20EA5-BC30-4C3D-8FAB-768652701C36}" destId="{59E05C54-601A-48B7-943E-33AC3EF8F987}" srcOrd="1" destOrd="0" parTransId="{3D90250E-520A-4592-A484-AEE30676D45F}" sibTransId="{39095660-D0D9-40CC-BC7C-A56F6411C32C}"/>
    <dgm:cxn modelId="{6B972A00-FE57-4C25-A83A-4DFB6F05E9D9}" type="presOf" srcId="{59E05C54-601A-48B7-943E-33AC3EF8F987}" destId="{48F2BF65-9730-4A48-8433-CDE41B28D420}" srcOrd="0" destOrd="1" presId="urn:microsoft.com/office/officeart/2005/8/layout/chevron2"/>
    <dgm:cxn modelId="{46082B63-2B1F-41A2-8733-1A86BE43B3EF}" srcId="{D80838C5-F85A-45A0-8714-70C55727417A}" destId="{55D20EA5-BC30-4C3D-8FAB-768652701C36}" srcOrd="2" destOrd="0" parTransId="{CA0102B4-E22D-44C4-93D7-38618C2EC179}" sibTransId="{C931A538-4D1E-45C5-BFB3-E4503D239E59}"/>
    <dgm:cxn modelId="{C57A5743-CFC6-4EC6-A652-8EA3E66980A1}" srcId="{D80838C5-F85A-45A0-8714-70C55727417A}" destId="{BF2CE12C-DF77-491B-A59A-A3C7412EA2F8}" srcOrd="0" destOrd="0" parTransId="{8A7A5332-FEF0-468E-9225-01E1B6C8F4A4}" sibTransId="{A443356B-13A4-4139-8C5B-1CD6ED682045}"/>
    <dgm:cxn modelId="{554EE479-D449-4538-9450-E320EE002EC0}" type="presOf" srcId="{DF8437BF-0079-4043-9BF7-F1999184DC55}" destId="{345AB536-8B16-4B1F-9038-4728D367871B}" srcOrd="0" destOrd="0" presId="urn:microsoft.com/office/officeart/2005/8/layout/chevron2"/>
    <dgm:cxn modelId="{E707211B-512A-49DC-8B24-52F4BD6E6523}" type="presOf" srcId="{8BBC127F-8A41-4DF7-B16D-EA79E7D22381}" destId="{48F2BF65-9730-4A48-8433-CDE41B28D420}" srcOrd="0" destOrd="0" presId="urn:microsoft.com/office/officeart/2005/8/layout/chevron2"/>
    <dgm:cxn modelId="{51936EF6-4B75-414E-88C7-920EB4AAFE91}" srcId="{BF2CE12C-DF77-491B-A59A-A3C7412EA2F8}" destId="{DF8437BF-0079-4043-9BF7-F1999184DC55}" srcOrd="0" destOrd="0" parTransId="{DD92BBCE-4130-47BB-ACB7-3B4502E88E58}" sibTransId="{57E56A8A-4196-4277-94E5-ED25E9663AC7}"/>
    <dgm:cxn modelId="{E5C9C5DB-E78C-4B9D-863B-FCCB91864AAF}" type="presOf" srcId="{F3D08F6E-FE13-4086-8894-8E92121822A0}" destId="{18B4C6CE-2BD3-4B00-A192-4159D07FD751}" srcOrd="0" destOrd="0" presId="urn:microsoft.com/office/officeart/2005/8/layout/chevron2"/>
    <dgm:cxn modelId="{B9E0D1F4-5561-4784-AD08-E0A60CB931BB}" type="presOf" srcId="{D80838C5-F85A-45A0-8714-70C55727417A}" destId="{221FCBDA-80AD-42C9-8E1E-133C986E9460}" srcOrd="0" destOrd="0" presId="urn:microsoft.com/office/officeart/2005/8/layout/chevron2"/>
    <dgm:cxn modelId="{2A6D86BF-0D12-44C0-A0ED-206095B7808F}" srcId="{F3D08F6E-FE13-4086-8894-8E92121822A0}" destId="{B82DB66D-F22D-492D-9404-E2DCA67D3550}" srcOrd="0" destOrd="0" parTransId="{000271F4-337E-47C2-9041-5E0F48A55B18}" sibTransId="{A0D0240F-1575-444C-80E5-DE60CA675CE7}"/>
    <dgm:cxn modelId="{BAA01812-9E5C-4788-9164-3D45276C6D73}" type="presOf" srcId="{55D20EA5-BC30-4C3D-8FAB-768652701C36}" destId="{801269E0-5904-41B1-BA5A-B6604A355FE4}" srcOrd="0" destOrd="0" presId="urn:microsoft.com/office/officeart/2005/8/layout/chevron2"/>
    <dgm:cxn modelId="{F4F4B29C-7169-4C04-ACFF-DE7EC1298B38}" type="presOf" srcId="{B82DB66D-F22D-492D-9404-E2DCA67D3550}" destId="{130383EA-B631-49C4-95B3-1338E8FD1860}" srcOrd="0" destOrd="0" presId="urn:microsoft.com/office/officeart/2005/8/layout/chevron2"/>
    <dgm:cxn modelId="{50F6CE5A-C5BB-4F05-933E-CB39D6E25DBF}" type="presOf" srcId="{BF2CE12C-DF77-491B-A59A-A3C7412EA2F8}" destId="{566EAB2B-F9BE-4524-937B-0C48FC39B8CD}" srcOrd="0" destOrd="0" presId="urn:microsoft.com/office/officeart/2005/8/layout/chevron2"/>
    <dgm:cxn modelId="{D7FF5FCA-E3B1-4214-A8CF-A09170BB89E2}" type="presParOf" srcId="{221FCBDA-80AD-42C9-8E1E-133C986E9460}" destId="{160CB544-629B-436E-B04F-68367B3377A2}" srcOrd="0" destOrd="0" presId="urn:microsoft.com/office/officeart/2005/8/layout/chevron2"/>
    <dgm:cxn modelId="{6AD526A1-BF8D-408A-89AC-A83CD581040D}" type="presParOf" srcId="{160CB544-629B-436E-B04F-68367B3377A2}" destId="{566EAB2B-F9BE-4524-937B-0C48FC39B8CD}" srcOrd="0" destOrd="0" presId="urn:microsoft.com/office/officeart/2005/8/layout/chevron2"/>
    <dgm:cxn modelId="{E2E221FF-85CD-4D9E-AAAC-9D74EE3CCDEC}" type="presParOf" srcId="{160CB544-629B-436E-B04F-68367B3377A2}" destId="{345AB536-8B16-4B1F-9038-4728D367871B}" srcOrd="1" destOrd="0" presId="urn:microsoft.com/office/officeart/2005/8/layout/chevron2"/>
    <dgm:cxn modelId="{AC5FC61D-F390-46EB-A715-10AA239B193B}" type="presParOf" srcId="{221FCBDA-80AD-42C9-8E1E-133C986E9460}" destId="{2C228637-F9C6-4369-AEA8-451265D2A6F6}" srcOrd="1" destOrd="0" presId="urn:microsoft.com/office/officeart/2005/8/layout/chevron2"/>
    <dgm:cxn modelId="{1B8D8B5A-B026-47AC-B737-46FA173726CD}" type="presParOf" srcId="{221FCBDA-80AD-42C9-8E1E-133C986E9460}" destId="{9D6F52BB-CCF0-4A8B-8FE3-71A51CA51EC1}" srcOrd="2" destOrd="0" presId="urn:microsoft.com/office/officeart/2005/8/layout/chevron2"/>
    <dgm:cxn modelId="{D15F1067-8E6E-49D8-93CD-CB636C387EE0}" type="presParOf" srcId="{9D6F52BB-CCF0-4A8B-8FE3-71A51CA51EC1}" destId="{18B4C6CE-2BD3-4B00-A192-4159D07FD751}" srcOrd="0" destOrd="0" presId="urn:microsoft.com/office/officeart/2005/8/layout/chevron2"/>
    <dgm:cxn modelId="{7AE7FAE7-A6E9-4DD6-93D5-30EC403BE69D}" type="presParOf" srcId="{9D6F52BB-CCF0-4A8B-8FE3-71A51CA51EC1}" destId="{130383EA-B631-49C4-95B3-1338E8FD1860}" srcOrd="1" destOrd="0" presId="urn:microsoft.com/office/officeart/2005/8/layout/chevron2"/>
    <dgm:cxn modelId="{EDAF6FFA-D6A7-48D0-BEB3-F73E16532448}" type="presParOf" srcId="{221FCBDA-80AD-42C9-8E1E-133C986E9460}" destId="{9E6E5178-13EF-4128-83AC-8D4C1A65C04C}" srcOrd="3" destOrd="0" presId="urn:microsoft.com/office/officeart/2005/8/layout/chevron2"/>
    <dgm:cxn modelId="{928EDEA2-9541-48A2-877A-AB8D97E5DEA2}" type="presParOf" srcId="{221FCBDA-80AD-42C9-8E1E-133C986E9460}" destId="{C326825D-5C36-456B-985A-90599EBBD554}" srcOrd="4" destOrd="0" presId="urn:microsoft.com/office/officeart/2005/8/layout/chevron2"/>
    <dgm:cxn modelId="{A12E0C8B-B475-454A-BF37-7261778A012C}" type="presParOf" srcId="{C326825D-5C36-456B-985A-90599EBBD554}" destId="{801269E0-5904-41B1-BA5A-B6604A355FE4}" srcOrd="0" destOrd="0" presId="urn:microsoft.com/office/officeart/2005/8/layout/chevron2"/>
    <dgm:cxn modelId="{752430F0-3C9E-4933-966D-696865BF44E1}" type="presParOf" srcId="{C326825D-5C36-456B-985A-90599EBBD554}" destId="{48F2BF65-9730-4A48-8433-CDE41B28D42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D605-A772-4424-A9DF-D1CF729888CF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2265B-016E-46FF-A73B-F55AE84BA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53E5-36D6-48AD-93E2-18488C0255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3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2265B-016E-46FF-A73B-F55AE84BAEC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A8F8C-FA08-466D-91B8-9EA3A9B5912E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06106F-37D7-49A1-A9B7-5BCE3D07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astavnik_32@bk.r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Реализация Целевой модели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наставничества в образовательных организациях Брянской области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572008"/>
            <a:ext cx="6400800" cy="1752600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О.Г.Викульева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заведующий ЦНППМ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199792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Наставляемый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2012" y="1428750"/>
            <a:ext cx="48799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Виды наставничества педагогических работников в образовательной </a:t>
            </a:r>
            <a:r>
              <a:rPr lang="ru-RU" sz="3100" dirty="0" smtClean="0"/>
              <a:t>организации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Виды наставничества педагогических работников в образовательной </a:t>
            </a:r>
            <a:r>
              <a:rPr lang="ru-RU" sz="3100" dirty="0" smtClean="0"/>
              <a:t>организации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Традиционная форма наставничества ("один на один")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 между более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опытным наставником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начинающим работником в течение продолжительного времен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86124"/>
            <a:ext cx="2702548" cy="292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повышение уровня удовлетворенности собственной работой и улучшение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психоэмоционального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состояния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 числа специалистов, желающих продолжать свою работу в качестве педагога в данном коллективе (образовательной организации);</a:t>
            </a:r>
          </a:p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сокращение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числа конфликтов с педагогическим и родительским сообществами;</a:t>
            </a:r>
          </a:p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 числа собственных профессиональных работ: статей, исследований, методических практик молодого специалиста;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разработка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планов участия в межшкольных инновационных проектах наставников вместе с наставляемыми, вовлечения их в исследовательскую и аналитическую деятельность; </a:t>
            </a:r>
          </a:p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помощь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молодым педагогам в подготовке к участию в профессиональных конкурсах; </a:t>
            </a:r>
          </a:p>
          <a:p>
            <a:pPr lvl="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обмена педагогическим и наставническим опытом.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Куратор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сотрудник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организации, осуществляющей деятельность по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общеобразовательным программам,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который отвечает за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реализацию программы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наставничества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5106913" cy="30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726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dirty="0" smtClean="0"/>
              <a:t>Куратор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100628"/>
            <a:ext cx="7772428" cy="50430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Куратор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назначается решением руководителя образовательной организации, планирующей внедрить целевую модель наставничества.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зоне ответственности куратора относятся следующие задачи: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сбор и работа с базой наставников и наставляемых;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организация обучения наставников (в том числе привлечение экспертов для проведения обучения);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контроль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проведения программ наставничества;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организационных вопросов, возникающих в процессе реализации модели;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мониторинг реализации и получение обратной связи от участников программы и иных причастных к программе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86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Формирование базы наставников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Главная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задача этапа - поиск потенциальных наставников для формирования базы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наставников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5576897" cy="31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582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Региональная база наставников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7401" y="1600200"/>
            <a:ext cx="570919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Наставничество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универсальная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технология передачи опыта, знаний, формирования навыков, компетенций,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метакомпетенций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ценностей через неформальное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взаимообогащающее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общение, основанное на доверии 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партнерстве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44" y="4643446"/>
            <a:ext cx="2305644" cy="163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990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Примерная форма дорожной карты внедрения целевой модели наставничества в образовательной организации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27103"/>
            <a:ext cx="7521575" cy="21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994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Перечень документов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Приказа о назначении куратора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База наставляемых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База наставников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Дорожная карта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Положение о системе наставничества педагогических работников образовательных организаций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63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Консультация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3571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71604" y="5786454"/>
            <a:ext cx="6777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3"/>
              </a:rPr>
              <a:t>nastavnik_32@bk.ru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ГАУ ДПО «БИПКРО»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786214" cy="212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4857760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http://bipkro.ru:65000/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30731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Целевая модель наставничества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система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условий, ресурсов и процессов, необходимых для реализации программ наставничества в образовательных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организациях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совокупность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структурных компонентов и механизмов, обеспечивающих ее внедрение в образовательных организациях и достижение поставленных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результатов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41" y="4786322"/>
            <a:ext cx="3177982" cy="17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843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397477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271971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Нормативное обеспечение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91034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роли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1654346"/>
              </p:ext>
            </p:extLst>
          </p:nvPr>
        </p:nvGraphicFramePr>
        <p:xfrm>
          <a:off x="822325" y="1100138"/>
          <a:ext cx="75215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/>
                <a:gridCol w="37607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Наставник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Наставляемый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464139" cy="41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5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наставничества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учитель -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учитель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(«педагог –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педагог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»);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«ученик -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ученик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студент - ученик»;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«работодатель-ученик (студент)»;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«руководитель образовательной организации – педагог»;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«образовательная организация – образовательная организация».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143512"/>
            <a:ext cx="1709171" cy="116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Основные задачи взаимодействия наставника с наставляемым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способствовать формированию потребности заниматься анализом результатов своей профессиональной деятельности; </a:t>
            </a:r>
          </a:p>
          <a:p>
            <a:pPr lvl="0" algn="just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развивать интерес к методике построения и организации результативного учебного процесса; </a:t>
            </a:r>
          </a:p>
          <a:p>
            <a:pPr lvl="0" algn="just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ориентировать начинающего педагога на творческое использование передового педагогического опыта в своей деятельности; </a:t>
            </a:r>
          </a:p>
          <a:p>
            <a:pPr lvl="0" algn="just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прививать молодому специалисту интерес к педагогической деятельности в целях его закрепления в образовательной организации;</a:t>
            </a:r>
          </a:p>
          <a:p>
            <a:pPr lvl="0" algn="just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ускорить процесс профессионального становления педагога;</a:t>
            </a:r>
          </a:p>
          <a:p>
            <a:pPr lvl="0" algn="just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сформировать сообщество образовательной организации (как часть педагогического).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Наставник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	Опытный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педагог, имеющий профессиональные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успехи,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склонный к активной общественной работе,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участник педагогических сообществ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Обладает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лидерскими, организационными и коммуникативными навыками, хорошо развитой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эмпатией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14290"/>
            <a:ext cx="1596479" cy="13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313</TotalTime>
  <Words>545</Words>
  <Application>Microsoft Office PowerPoint</Application>
  <PresentationFormat>Экран (4:3)</PresentationFormat>
  <Paragraphs>83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Реализация Целевой модели наставничества в образовательных организациях Брянской области</vt:lpstr>
      <vt:lpstr>Наставничество</vt:lpstr>
      <vt:lpstr>Целевая модель наставничества </vt:lpstr>
      <vt:lpstr>Нормативная база </vt:lpstr>
      <vt:lpstr>Нормативное обеспечение</vt:lpstr>
      <vt:lpstr>Основные роли</vt:lpstr>
      <vt:lpstr>Формы наставничества</vt:lpstr>
      <vt:lpstr>Основные задачи взаимодействия наставника с наставляемым</vt:lpstr>
      <vt:lpstr>Наставник</vt:lpstr>
      <vt:lpstr>Наставляемый</vt:lpstr>
      <vt:lpstr>Виды наставничества педагогических работников в образовательной организации</vt:lpstr>
      <vt:lpstr>Виды наставничества педагогических работников в образовательной организации</vt:lpstr>
      <vt:lpstr>Традиционная форма наставничества ("один на один")</vt:lpstr>
      <vt:lpstr>Оцениваемые результаты</vt:lpstr>
      <vt:lpstr>Оцениваемые результаты</vt:lpstr>
      <vt:lpstr>Куратор</vt:lpstr>
      <vt:lpstr>Куратор</vt:lpstr>
      <vt:lpstr>Формирование базы наставников</vt:lpstr>
      <vt:lpstr>Региональная база наставников</vt:lpstr>
      <vt:lpstr>Примерная форма дорожной карты внедрения целевой модели наставничества в образовательной организации</vt:lpstr>
      <vt:lpstr>Перечень документов ОО</vt:lpstr>
      <vt:lpstr>Консультация</vt:lpstr>
      <vt:lpstr>Сайт ГАУ ДПО «БИПКРО»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Целевой модели наставничества в форме менторства</dc:title>
  <dc:creator>Ольга</dc:creator>
  <cp:lastModifiedBy>Ольга</cp:lastModifiedBy>
  <cp:revision>97</cp:revision>
  <dcterms:created xsi:type="dcterms:W3CDTF">2022-10-18T12:15:32Z</dcterms:created>
  <dcterms:modified xsi:type="dcterms:W3CDTF">2023-01-31T10:05:56Z</dcterms:modified>
</cp:coreProperties>
</file>