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2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259AA-A2A7-4657-B0CB-201C3BF05A37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DA64A-9581-46A6-986D-B0A709FA3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6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DA64A-9581-46A6-986D-B0A709FA34C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19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8349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2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7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62412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2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3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0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4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69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312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AEB5E3-C580-45B8-8608-5AEF66438088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28A67B4-0650-46E9-919D-0DACF67EDE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341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3725" y="2274515"/>
            <a:ext cx="9152890" cy="2219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по теме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«Достижение результата: 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инновационной площадки к </a:t>
            </a:r>
            <a:r>
              <a:rPr 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стажировочной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7"/>
          <p:cNvPicPr/>
          <p:nvPr/>
        </p:nvPicPr>
        <p:blipFill rotWithShape="1">
          <a:blip r:embed="rId2" cstate="print"/>
          <a:srcRect l="1768" t="-2" r="63458" b="35"/>
          <a:stretch/>
        </p:blipFill>
        <p:spPr bwMode="auto">
          <a:xfrm>
            <a:off x="4801850" y="335858"/>
            <a:ext cx="1798320" cy="1226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170" y="407440"/>
            <a:ext cx="864235" cy="81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9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5666" y="227757"/>
            <a:ext cx="114263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региональных инновационных площадок Брянской области 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работы: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4550" y="1068686"/>
            <a:ext cx="1088856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инновационных образовательных проектов, направленных на формирование развивающей и технологичной образовательной среды в контексте реализации федеральных государственных образовательных стандартов»:</a:t>
            </a: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«Гимназия №1» г. Брянска</a:t>
            </a:r>
          </a:p>
          <a:p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№6» г. Брянска</a:t>
            </a:r>
          </a:p>
          <a:p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№7 имени Героя России С.В. Василёва» г. Брянска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5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5666" y="227757"/>
            <a:ext cx="114263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региональных инновационных площадок Брянской области 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работы: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4550" y="1532846"/>
            <a:ext cx="10888566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инновационных образовательных проектов, направленных на повышение качества образования в муниципальных общеобразовательных организациях, работающих в сложном социальном контексте»:</a:t>
            </a: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Замишевская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</a:p>
          <a:p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ГАОУ «Медицинский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Сеченовский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предуниверсарий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Брянской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39120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5666" y="227757"/>
            <a:ext cx="114263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региональных инновационных площадок Брянской области 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работы: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4550" y="1588265"/>
            <a:ext cx="10888566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инновационных образовательных проектов, направленных на разработку и внедрение современных моделей воспитания и социализации обучающихся»: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«Лицей №27 им. Героя Советского Союза И.Е.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Кустова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г. Брянска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СОШ №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г.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Клинцы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им. А.М. Горького» г. Карачева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5666" y="227757"/>
            <a:ext cx="114263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региональных инновационных площадок Брянской области 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работы: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4550" y="1264991"/>
            <a:ext cx="10888566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инновационных образовательных проектов, направленных на разработку и внедрение моделей профессиональных сообществ педагогов»: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«Брянский городской лицей №1 имени А.С. Пушкина»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№3» г. Брянска</a:t>
            </a:r>
          </a:p>
          <a:p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№4» г. Брянска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7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5666" y="227757"/>
            <a:ext cx="114263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региональных инновационных площадок Брянской области 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работы: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4550" y="1532846"/>
            <a:ext cx="10888566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инновационных образовательных проектов, направленных на расширение спектра дополнительных общеразвивающих программ для детей»:</a:t>
            </a: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Снежская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гимназия» Брянского района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«СОШ № 1 г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Новозыбкова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дважды Героя Советского Союза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Д.А. Драгунского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БГОК №59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52</TotalTime>
  <Words>306</Words>
  <Application>Microsoft Office PowerPoint</Application>
  <PresentationFormat>Широкоэкранный</PresentationFormat>
  <Paragraphs>64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Times New Roman</vt:lpstr>
      <vt:lpstr>Wingdings</vt:lpstr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8</cp:revision>
  <dcterms:created xsi:type="dcterms:W3CDTF">2022-12-19T06:58:24Z</dcterms:created>
  <dcterms:modified xsi:type="dcterms:W3CDTF">2022-12-21T07:55:25Z</dcterms:modified>
</cp:coreProperties>
</file>