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12" y="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D259AA-A2A7-4657-B0CB-201C3BF05A37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DA64A-9581-46A6-986D-B0A709FA34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560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DA64A-9581-46A6-986D-B0A709FA34C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7198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9AEB5E3-C580-45B8-8608-5AEF66438088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28A67B4-0650-46E9-919D-0DACF67EDE3E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1983496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B5E3-C580-45B8-8608-5AEF66438088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A67B4-0650-46E9-919D-0DACF67EDE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626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B5E3-C580-45B8-8608-5AEF66438088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A67B4-0650-46E9-919D-0DACF67EDE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093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B5E3-C580-45B8-8608-5AEF66438088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A67B4-0650-46E9-919D-0DACF67EDE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87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9AEB5E3-C580-45B8-8608-5AEF66438088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28A67B4-0650-46E9-919D-0DACF67EDE3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624125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B5E3-C580-45B8-8608-5AEF66438088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A67B4-0650-46E9-919D-0DACF67EDE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1225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B5E3-C580-45B8-8608-5AEF66438088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A67B4-0650-46E9-919D-0DACF67EDE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337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B5E3-C580-45B8-8608-5AEF66438088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A67B4-0650-46E9-919D-0DACF67EDE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402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B5E3-C580-45B8-8608-5AEF66438088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A67B4-0650-46E9-919D-0DACF67EDE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640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9AEB5E3-C580-45B8-8608-5AEF66438088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28A67B4-0650-46E9-919D-0DACF67EDE3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0693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9AEB5E3-C580-45B8-8608-5AEF66438088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28A67B4-0650-46E9-919D-0DACF67EDE3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13120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B9AEB5E3-C580-45B8-8608-5AEF66438088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B28A67B4-0650-46E9-919D-0DACF67EDE3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23410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23725" y="2274515"/>
            <a:ext cx="9152890" cy="22198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Круглый стол по теме</a:t>
            </a:r>
          </a:p>
          <a:p>
            <a:pPr algn="ctr">
              <a:lnSpc>
                <a:spcPct val="150000"/>
              </a:lnSpc>
            </a:pPr>
            <a:r>
              <a:rPr 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«Достижение результата: </a:t>
            </a:r>
          </a:p>
          <a:p>
            <a:pPr algn="ctr">
              <a:lnSpc>
                <a:spcPct val="150000"/>
              </a:lnSpc>
            </a:pPr>
            <a:r>
              <a:rPr 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инновационной площадки к </a:t>
            </a:r>
            <a:r>
              <a:rPr lang="ru-RU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стажировочной</a:t>
            </a:r>
            <a:r>
              <a:rPr 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7"/>
          <p:cNvPicPr/>
          <p:nvPr/>
        </p:nvPicPr>
        <p:blipFill rotWithShape="1">
          <a:blip r:embed="rId2" cstate="print"/>
          <a:srcRect l="1768" t="-2" r="63458" b="35"/>
          <a:stretch/>
        </p:blipFill>
        <p:spPr bwMode="auto">
          <a:xfrm>
            <a:off x="4801850" y="335858"/>
            <a:ext cx="1798320" cy="12261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Рисунок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0170" y="407440"/>
            <a:ext cx="864235" cy="815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90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5666" y="227757"/>
            <a:ext cx="1142633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региональных инновационных площадок Брянской области </a:t>
            </a:r>
          </a:p>
          <a:p>
            <a:pPr algn="ctr"/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направлениям работы: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34550" y="1068686"/>
            <a:ext cx="10888566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</a:t>
            </a:r>
          </a:p>
          <a:p>
            <a:pPr algn="ctr">
              <a:lnSpc>
                <a:spcPct val="150000"/>
              </a:lnSpc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«Реализация инновационных образовательных проектов, направленных на формирование развивающей и технологичной образовательной среды в контексте реализации федеральных государственных образовательных стандартов»:</a:t>
            </a:r>
          </a:p>
          <a:p>
            <a:pPr>
              <a:lnSpc>
                <a:spcPct val="150000"/>
              </a:lnSpc>
            </a:pPr>
            <a:endParaRPr lang="ru-RU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МАОУ «Гимназия №1» г. Брянска</a:t>
            </a:r>
          </a:p>
          <a:p>
            <a:endParaRPr lang="ru-RU" sz="24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«Гимназия №6» г. Брянска</a:t>
            </a:r>
          </a:p>
          <a:p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«Гимназия №7 имени Героя России С.В. Василёва» г. Брянска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056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5666" y="227757"/>
            <a:ext cx="1142633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региональных инновационных площадок Брянской области </a:t>
            </a:r>
          </a:p>
          <a:p>
            <a:pPr algn="ctr"/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направлениям работы: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34550" y="1532846"/>
            <a:ext cx="10888566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</a:t>
            </a:r>
          </a:p>
          <a:p>
            <a:pPr algn="ctr">
              <a:lnSpc>
                <a:spcPct val="150000"/>
              </a:lnSpc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«Реализация инновационных образовательных проектов, направленных на повышение качества образования в муниципальных общеобразовательных организациях, работающих в сложном социальном контексте»:</a:t>
            </a:r>
          </a:p>
          <a:p>
            <a:pPr>
              <a:lnSpc>
                <a:spcPct val="150000"/>
              </a:lnSpc>
            </a:pPr>
            <a:endParaRPr lang="ru-RU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</a:t>
            </a:r>
            <a:r>
              <a:rPr lang="ru-RU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Замишевская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СОШ»</a:t>
            </a:r>
          </a:p>
          <a:p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ГАОУ «Медицинский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Сеченовский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предуниверсарий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Брянской области»</a:t>
            </a:r>
          </a:p>
        </p:txBody>
      </p:sp>
    </p:spTree>
    <p:extLst>
      <p:ext uri="{BB962C8B-B14F-4D97-AF65-F5344CB8AC3E}">
        <p14:creationId xmlns:p14="http://schemas.microsoft.com/office/powerpoint/2010/main" val="391202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5666" y="227757"/>
            <a:ext cx="1142633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региональных инновационных площадок Брянской области </a:t>
            </a:r>
          </a:p>
          <a:p>
            <a:pPr algn="ctr"/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направлениям работы: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34550" y="1588265"/>
            <a:ext cx="10888566" cy="4847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</a:t>
            </a:r>
          </a:p>
          <a:p>
            <a:pPr algn="ctr">
              <a:lnSpc>
                <a:spcPct val="150000"/>
              </a:lnSpc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«Реализация инновационных образовательных проектов, направленных на разработку и внедрение современных моделей воспитания и социализации обучающихся»:</a:t>
            </a:r>
          </a:p>
          <a:p>
            <a:pPr algn="ctr">
              <a:lnSpc>
                <a:spcPct val="150000"/>
              </a:lnSpc>
            </a:pPr>
            <a:endParaRPr lang="ru-RU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«Лицей №27 им. Героя Советского Союза И.Е. </a:t>
            </a:r>
            <a:r>
              <a:rPr lang="ru-RU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Кустова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г. Брянска</a:t>
            </a: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СОШ №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г.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Клинцы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«СОШ им. А.М. Горького» г. Карачева</a:t>
            </a: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38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5666" y="227757"/>
            <a:ext cx="1142633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региональных инновационных площадок Брянской области </a:t>
            </a:r>
          </a:p>
          <a:p>
            <a:pPr algn="ctr"/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направлениям работы: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34550" y="1264991"/>
            <a:ext cx="10888566" cy="4847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</a:t>
            </a:r>
          </a:p>
          <a:p>
            <a:pPr algn="ctr">
              <a:lnSpc>
                <a:spcPct val="150000"/>
              </a:lnSpc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«Реализация инновационных образовательных проектов, направленных на разработку и внедрение моделей профессиональных сообществ педагогов»:</a:t>
            </a:r>
          </a:p>
          <a:p>
            <a:pPr algn="ctr">
              <a:lnSpc>
                <a:spcPct val="150000"/>
              </a:lnSpc>
            </a:pPr>
            <a:endParaRPr lang="ru-RU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ГБОУ «Брянский городской лицей №1 имени А.С. Пушкина»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«Гимназия №3» г. Брянска</a:t>
            </a:r>
          </a:p>
          <a:p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«Гимназия №4» г. Брянска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77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5666" y="227757"/>
            <a:ext cx="1142633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региональных инновационных площадок Брянской области </a:t>
            </a:r>
          </a:p>
          <a:p>
            <a:pPr algn="ctr"/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направлениям работы: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34550" y="1532846"/>
            <a:ext cx="10888566" cy="6417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</a:t>
            </a:r>
          </a:p>
          <a:p>
            <a:pPr algn="ctr">
              <a:lnSpc>
                <a:spcPct val="150000"/>
              </a:lnSpc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«Реализация инновационных образовательных проектов, направленных на расширение спектра дополнительных общеразвивающих программ для детей»:</a:t>
            </a:r>
          </a:p>
          <a:p>
            <a:pPr>
              <a:lnSpc>
                <a:spcPct val="150000"/>
              </a:lnSpc>
            </a:pPr>
            <a:endParaRPr lang="ru-RU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</a:t>
            </a:r>
            <a:r>
              <a:rPr lang="ru-RU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Снежская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гимназия» Брянского района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24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«СОШ № 1 г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Новозыбкова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имени дважды Героя Советского Союза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Д.А. Драгунского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2400" b="1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БГОК №59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90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52</TotalTime>
  <Words>306</Words>
  <Application>Microsoft Office PowerPoint</Application>
  <PresentationFormat>Широкоэкранный</PresentationFormat>
  <Paragraphs>64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Calibri</vt:lpstr>
      <vt:lpstr>Franklin Gothic Book</vt:lpstr>
      <vt:lpstr>Times New Roman</vt:lpstr>
      <vt:lpstr>Wingdings</vt:lpstr>
      <vt:lpstr>Crop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Admin</cp:lastModifiedBy>
  <cp:revision>8</cp:revision>
  <dcterms:created xsi:type="dcterms:W3CDTF">2022-12-19T06:58:24Z</dcterms:created>
  <dcterms:modified xsi:type="dcterms:W3CDTF">2022-12-21T07:55:25Z</dcterms:modified>
</cp:coreProperties>
</file>