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6" r:id="rId7"/>
    <p:sldId id="258" r:id="rId8"/>
    <p:sldId id="269" r:id="rId9"/>
    <p:sldId id="267" r:id="rId10"/>
    <p:sldId id="268" r:id="rId11"/>
    <p:sldId id="263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EA91-58DA-4EC4-8D31-2C6302C7B8EF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66D7-238B-40CC-AE73-8653F3F1D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66D7-238B-40CC-AE73-8653F3F1D4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223A-5076-4A81-8DFF-AB55C7CAE43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B3F5-46C3-4E7B-AFC4-03669CBB1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pkro.ru:6500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nitoring_bipkro@mail.ru" TargetMode="External"/><Relationship Id="rId2" Type="http://schemas.openxmlformats.org/officeDocument/2006/relationships/hyperlink" Target="mailto:irinamural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Региональный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методический </a:t>
            </a:r>
            <a:r>
              <a:rPr lang="ru-RU" dirty="0" smtClean="0">
                <a:solidFill>
                  <a:srgbClr val="00B050"/>
                </a:solidFill>
              </a:rPr>
              <a:t>актив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2022 год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О.Г.Викульева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заведующий ЦНППМ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1493933" cy="18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4"/>
            <a:ext cx="1571636" cy="15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428604"/>
            <a:ext cx="1883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04"/>
            <a:ext cx="1500198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9188" y="435458"/>
            <a:ext cx="1651836" cy="14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проекта </a:t>
            </a:r>
            <a:br>
              <a:rPr lang="ru-RU" dirty="0" smtClean="0"/>
            </a:br>
            <a:r>
              <a:rPr lang="ru-RU" dirty="0" smtClean="0"/>
              <a:t>«Школа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Соловьёва Наталья Александровна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Луговец</a:t>
            </a:r>
            <a:r>
              <a:rPr lang="ru-RU" dirty="0" smtClean="0"/>
              <a:t> Светлана Михайловна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Лукутина</a:t>
            </a:r>
            <a:r>
              <a:rPr lang="ru-RU" dirty="0" smtClean="0"/>
              <a:t> Наталья Анатольевна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Глытова</a:t>
            </a:r>
            <a:r>
              <a:rPr lang="ru-RU" dirty="0" smtClean="0"/>
              <a:t> Татьяна Владимировна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Деркачева Жанна Олеговна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Гуня</a:t>
            </a:r>
            <a:r>
              <a:rPr lang="ru-RU" dirty="0" smtClean="0"/>
              <a:t> Марина Александровна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Асташина</a:t>
            </a:r>
            <a:r>
              <a:rPr lang="ru-RU" dirty="0" smtClean="0"/>
              <a:t> Светлана Владимировна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Цыганкова Ирина Валерьевна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Ларичева Елена Александровна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Богакова</a:t>
            </a:r>
            <a:r>
              <a:rPr lang="ru-RU" dirty="0" smtClean="0"/>
              <a:t> Валентина Николаевна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Лебедева Татьяна Павловна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Власова Марина Васильевна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Осадчая Ольга Васильевна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Ковалева Валентина Григорьевна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Савченко Татьяна Васильевна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Кленин</a:t>
            </a:r>
            <a:r>
              <a:rPr lang="ru-RU" dirty="0" smtClean="0"/>
              <a:t> Альберт Валерьевич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Консультационный пункт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Методическое сопровождение введения обновленных ФГОС в образовательных организациях Брянской области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/>
              <a:t>ГАУ ДПО «БИПКРО» </a:t>
            </a:r>
            <a:endParaRPr lang="ru-RU" dirty="0" smtClean="0"/>
          </a:p>
          <a:p>
            <a:pPr algn="ctr">
              <a:buNone/>
            </a:pP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://bipkro.ru:65000</a:t>
            </a: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00" y="4143380"/>
            <a:ext cx="2182539" cy="19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>Порядок работы консультационного пункта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ответственный </a:t>
            </a:r>
            <a:r>
              <a:rPr lang="ru-RU" dirty="0"/>
              <a:t>сотрудник за координацию деятельности консультационного пункта </a:t>
            </a:r>
            <a:r>
              <a:rPr lang="ru-RU" dirty="0" smtClean="0"/>
              <a:t>(далее - ответственный) принимает </a:t>
            </a:r>
            <a:r>
              <a:rPr lang="ru-RU" dirty="0"/>
              <a:t>вопросы </a:t>
            </a:r>
            <a:r>
              <a:rPr lang="ru-RU" dirty="0" smtClean="0"/>
              <a:t>педагогов;</a:t>
            </a:r>
            <a:endParaRPr lang="ru-RU" dirty="0"/>
          </a:p>
          <a:p>
            <a:pPr lvl="0"/>
            <a:r>
              <a:rPr lang="ru-RU" dirty="0"/>
              <a:t>ответственный адресует вопрос сотруднику института и/или члену регионального методического актива;</a:t>
            </a:r>
          </a:p>
          <a:p>
            <a:r>
              <a:rPr lang="ru-RU" dirty="0"/>
              <a:t>ответ заявитель получит на личный адрес электронной почты не позднее 3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(</a:t>
            </a:r>
            <a:r>
              <a:rPr lang="ru-RU" dirty="0"/>
              <a:t>трех) дней.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929198"/>
            <a:ext cx="1641123" cy="173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Ответственные</a:t>
            </a:r>
            <a:br>
              <a:rPr lang="ru-RU" b="1" dirty="0" smtClean="0"/>
            </a:br>
            <a:r>
              <a:rPr lang="ru-RU" b="1" dirty="0" smtClean="0"/>
              <a:t> по направлениям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Русский язык (</a:t>
            </a:r>
            <a:r>
              <a:rPr lang="ru-RU" dirty="0" err="1" smtClean="0"/>
              <a:t>Глытова</a:t>
            </a:r>
            <a:r>
              <a:rPr lang="ru-RU" dirty="0" smtClean="0"/>
              <a:t> Т.В.)</a:t>
            </a:r>
          </a:p>
          <a:p>
            <a:pPr marL="514350" indent="-514350">
              <a:buAutoNum type="arabicPeriod"/>
            </a:pPr>
            <a:r>
              <a:rPr lang="ru-RU" dirty="0" smtClean="0"/>
              <a:t>Литература (</a:t>
            </a:r>
            <a:r>
              <a:rPr lang="ru-RU" dirty="0" err="1" smtClean="0"/>
              <a:t>Бычко</a:t>
            </a:r>
            <a:r>
              <a:rPr lang="ru-RU" dirty="0" smtClean="0"/>
              <a:t> Н.И.)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История (</a:t>
            </a:r>
            <a:r>
              <a:rPr lang="ru-RU" dirty="0" err="1" smtClean="0"/>
              <a:t>Кленин</a:t>
            </a:r>
            <a:r>
              <a:rPr lang="ru-RU" dirty="0" smtClean="0"/>
              <a:t> А.В.)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Обществознание (</a:t>
            </a:r>
            <a:r>
              <a:rPr lang="ru-RU" dirty="0" err="1" smtClean="0"/>
              <a:t>Луговец</a:t>
            </a:r>
            <a:r>
              <a:rPr lang="ru-RU" dirty="0" smtClean="0"/>
              <a:t> С.М.)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Физика (Ковалева В.Г.)</a:t>
            </a:r>
          </a:p>
          <a:p>
            <a:pPr marL="514350" indent="-514350">
              <a:buAutoNum type="arabicPeriod"/>
            </a:pPr>
            <a:r>
              <a:rPr lang="ru-RU" dirty="0" smtClean="0"/>
              <a:t>Химия (</a:t>
            </a:r>
            <a:r>
              <a:rPr lang="ru-RU" dirty="0" err="1" smtClean="0"/>
              <a:t>Гуня</a:t>
            </a:r>
            <a:r>
              <a:rPr lang="ru-RU" dirty="0" smtClean="0"/>
              <a:t> М.А.)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Математика (</a:t>
            </a:r>
            <a:r>
              <a:rPr lang="ru-RU" dirty="0" err="1" smtClean="0"/>
              <a:t>Мосина</a:t>
            </a:r>
            <a:r>
              <a:rPr lang="ru-RU" dirty="0" smtClean="0"/>
              <a:t> В.В.)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Биология (Ларичева Е.А.)</a:t>
            </a:r>
          </a:p>
          <a:p>
            <a:pPr marL="514350" indent="-514350">
              <a:buAutoNum type="arabicPeriod"/>
            </a:pPr>
            <a:r>
              <a:rPr lang="ru-RU" dirty="0" smtClean="0"/>
              <a:t>География (Деркачева Ж.О.)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2680711" cy="23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Ответственный сотрудник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Ирина Павловна </a:t>
            </a:r>
            <a:r>
              <a:rPr lang="ru-RU" dirty="0" err="1" smtClean="0"/>
              <a:t>Мураль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заведующий отделом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ЦНППМ</a:t>
            </a:r>
          </a:p>
          <a:p>
            <a:pPr algn="ctr">
              <a:buNone/>
            </a:pPr>
            <a:r>
              <a:rPr lang="en-US" u="sng" dirty="0" smtClean="0">
                <a:solidFill>
                  <a:srgbClr val="C00000"/>
                </a:solidFill>
                <a:hlinkClick r:id="rId2"/>
              </a:rPr>
              <a:t>irinamural@yandex.ru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u="sng" dirty="0" smtClean="0">
                <a:solidFill>
                  <a:srgbClr val="C00000"/>
                </a:solidFill>
                <a:hlinkClick r:id="rId3"/>
              </a:rPr>
              <a:t>monitoring_bipkro@mail.ru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служба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53619" cy="27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921" y="3357562"/>
            <a:ext cx="4759032" cy="32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9367" y="1600200"/>
            <a:ext cx="6785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7982"/>
            <a:ext cx="8229600" cy="295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848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6715172" cy="509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Оценка и обучение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Наставничество как универсальная технология передачи опыта  (ГАУ ДПО «БИПКРО»)</a:t>
            </a:r>
          </a:p>
          <a:p>
            <a:pPr algn="just"/>
            <a:r>
              <a:rPr lang="ru-RU" dirty="0" smtClean="0"/>
              <a:t>Флагманские курсы ФГАОУ ДПО «Академия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</a:p>
          <a:p>
            <a:pPr algn="just"/>
            <a:r>
              <a:rPr lang="ru-RU" dirty="0" smtClean="0"/>
              <a:t>Организация методического сопровождения профессионального развития педагогов на уровне образовательных организаций (ФМЦ ФГАОУ ДПО «Академия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352536" cy="102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Региональный методический актив Брянской области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425" y="1724819"/>
            <a:ext cx="7677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Разработка и сопровождение индивидуальных образовательных маршрутов повышения квалификации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Кленин</a:t>
            </a:r>
            <a:r>
              <a:rPr lang="ru-RU" dirty="0" smtClean="0"/>
              <a:t> Альберт Валерьевич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Жоголева</a:t>
            </a:r>
            <a:r>
              <a:rPr lang="ru-RU" dirty="0" smtClean="0"/>
              <a:t> Татьяна Владимировна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Лукутина</a:t>
            </a:r>
            <a:r>
              <a:rPr lang="ru-RU" dirty="0" smtClean="0"/>
              <a:t> Наталья Анатольевна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Ларичева Елена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Подготовка методических рекомендаций для учителей </a:t>
            </a:r>
            <a:br>
              <a:rPr lang="ru-RU" sz="2400" b="1" dirty="0" smtClean="0"/>
            </a:br>
            <a:r>
              <a:rPr lang="ru-RU" sz="2400" b="1" dirty="0" smtClean="0"/>
              <a:t>школ с низкими образовательными результатами </a:t>
            </a:r>
            <a:br>
              <a:rPr lang="ru-RU" sz="2400" b="1" dirty="0" smtClean="0"/>
            </a:br>
            <a:r>
              <a:rPr lang="ru-RU" sz="2400" b="1" dirty="0" smtClean="0"/>
              <a:t>(технологическая карта)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Кленин</a:t>
            </a:r>
            <a:r>
              <a:rPr lang="ru-RU" dirty="0" smtClean="0"/>
              <a:t> Альберт Валерьевич</a:t>
            </a:r>
          </a:p>
          <a:p>
            <a:pPr marL="514350" indent="-514350" algn="just">
              <a:buNone/>
            </a:pPr>
            <a:r>
              <a:rPr lang="ru-RU" dirty="0" smtClean="0"/>
              <a:t>2. Пожарская Лариса Викторовна</a:t>
            </a:r>
          </a:p>
          <a:p>
            <a:pPr marL="514350" indent="-514350" algn="just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Ашитко</a:t>
            </a:r>
            <a:r>
              <a:rPr lang="ru-RU" dirty="0" smtClean="0"/>
              <a:t> Елена Валерьевна</a:t>
            </a:r>
          </a:p>
          <a:p>
            <a:pPr marL="514350" indent="-514350"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Мосина</a:t>
            </a:r>
            <a:r>
              <a:rPr lang="ru-RU" dirty="0" smtClean="0"/>
              <a:t> Валентина Васильевна </a:t>
            </a:r>
          </a:p>
          <a:p>
            <a:pPr marL="514350" indent="-514350" algn="just">
              <a:buNone/>
            </a:pPr>
            <a:r>
              <a:rPr lang="ru-RU" dirty="0" smtClean="0"/>
              <a:t>5. Савченко Татьяна Васильевна</a:t>
            </a:r>
          </a:p>
          <a:p>
            <a:pPr marL="514350" indent="-514350" algn="just">
              <a:buNone/>
            </a:pPr>
            <a:r>
              <a:rPr lang="ru-RU" dirty="0" smtClean="0"/>
              <a:t>6. </a:t>
            </a:r>
            <a:r>
              <a:rPr lang="ru-RU" dirty="0" err="1" smtClean="0"/>
              <a:t>Лукутина</a:t>
            </a:r>
            <a:r>
              <a:rPr lang="ru-RU" dirty="0" smtClean="0"/>
              <a:t> Наталья Анатольевна</a:t>
            </a:r>
          </a:p>
          <a:p>
            <a:pPr marL="514350" indent="-514350" algn="just">
              <a:buNone/>
            </a:pPr>
            <a:r>
              <a:rPr lang="ru-RU" dirty="0" smtClean="0"/>
              <a:t>7. Ларичева  Елена Александровна</a:t>
            </a:r>
          </a:p>
          <a:p>
            <a:pPr marL="514350" indent="-514350" algn="just">
              <a:buNone/>
            </a:pPr>
            <a:r>
              <a:rPr lang="ru-RU" dirty="0" smtClean="0"/>
              <a:t>8. </a:t>
            </a:r>
            <a:r>
              <a:rPr lang="ru-RU" dirty="0" err="1" smtClean="0"/>
              <a:t>Гуня</a:t>
            </a:r>
            <a:r>
              <a:rPr lang="ru-RU" dirty="0" smtClean="0"/>
              <a:t> Марина Александровна</a:t>
            </a:r>
          </a:p>
          <a:p>
            <a:pPr marL="514350" indent="-514350" algn="just">
              <a:buNone/>
            </a:pPr>
            <a:r>
              <a:rPr lang="ru-RU" dirty="0" smtClean="0"/>
              <a:t>9. </a:t>
            </a:r>
            <a:r>
              <a:rPr lang="ru-RU" dirty="0" err="1" smtClean="0"/>
              <a:t>Куриленко</a:t>
            </a:r>
            <a:r>
              <a:rPr lang="ru-RU" dirty="0" smtClean="0"/>
              <a:t> Антонина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305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Региональный  методический актив 2022 год</vt:lpstr>
      <vt:lpstr>Методическая служба</vt:lpstr>
      <vt:lpstr>Слайд 3</vt:lpstr>
      <vt:lpstr>Слайд 4</vt:lpstr>
      <vt:lpstr>Слайд 5</vt:lpstr>
      <vt:lpstr>Оценка и обучение</vt:lpstr>
      <vt:lpstr>Региональный методический актив Брянской области</vt:lpstr>
      <vt:lpstr>Разработка и сопровождение индивидуальных образовательных маршрутов повышения квалификации</vt:lpstr>
      <vt:lpstr>Подготовка методических рекомендаций для учителей  школ с низкими образовательными результатами  (технологическая карта)</vt:lpstr>
      <vt:lpstr>Сопровождение проекта  «Школа Минпросвещения России»</vt:lpstr>
      <vt:lpstr>Консультационный пункт</vt:lpstr>
      <vt:lpstr>Порядок работы консультационного пункта</vt:lpstr>
      <vt:lpstr>Ответственные  по направлениям деятельности</vt:lpstr>
      <vt:lpstr>Ответственный сотрудник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50</cp:revision>
  <dcterms:created xsi:type="dcterms:W3CDTF">2022-09-07T07:26:32Z</dcterms:created>
  <dcterms:modified xsi:type="dcterms:W3CDTF">2023-01-19T09:52:24Z</dcterms:modified>
</cp:coreProperties>
</file>