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3"/>
  </p:notesMasterIdLst>
  <p:sldIdLst>
    <p:sldId id="256" r:id="rId2"/>
    <p:sldId id="257" r:id="rId3"/>
    <p:sldId id="258" r:id="rId4"/>
    <p:sldId id="290" r:id="rId5"/>
    <p:sldId id="259" r:id="rId6"/>
    <p:sldId id="260" r:id="rId7"/>
    <p:sldId id="261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86" r:id="rId19"/>
    <p:sldId id="287" r:id="rId20"/>
    <p:sldId id="274" r:id="rId21"/>
    <p:sldId id="275" r:id="rId22"/>
    <p:sldId id="276" r:id="rId23"/>
    <p:sldId id="277" r:id="rId24"/>
    <p:sldId id="278" r:id="rId25"/>
    <p:sldId id="280" r:id="rId26"/>
    <p:sldId id="281" r:id="rId27"/>
    <p:sldId id="282" r:id="rId28"/>
    <p:sldId id="283" r:id="rId29"/>
    <p:sldId id="264" r:id="rId30"/>
    <p:sldId id="284" r:id="rId31"/>
    <p:sldId id="285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860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F756A-40B1-497D-BA97-4165156C1E8F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E5CA2-93CE-4BE9-8462-33DB64EEE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E5CA2-93CE-4BE9-8462-33DB64EEE7C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BC355-18D2-4BCA-BBDD-29A7340363CE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488A7-73EE-42D0-ADFE-3B68924C30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BC355-18D2-4BCA-BBDD-29A7340363CE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488A7-73EE-42D0-ADFE-3B68924C30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BC355-18D2-4BCA-BBDD-29A7340363CE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488A7-73EE-42D0-ADFE-3B68924C30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BC355-18D2-4BCA-BBDD-29A7340363CE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488A7-73EE-42D0-ADFE-3B68924C30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BC355-18D2-4BCA-BBDD-29A7340363CE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488A7-73EE-42D0-ADFE-3B68924C30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BC355-18D2-4BCA-BBDD-29A7340363CE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488A7-73EE-42D0-ADFE-3B68924C30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BC355-18D2-4BCA-BBDD-29A7340363CE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488A7-73EE-42D0-ADFE-3B68924C30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BC355-18D2-4BCA-BBDD-29A7340363CE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488A7-73EE-42D0-ADFE-3B68924C30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BC355-18D2-4BCA-BBDD-29A7340363CE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488A7-73EE-42D0-ADFE-3B68924C30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BC355-18D2-4BCA-BBDD-29A7340363CE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488A7-73EE-42D0-ADFE-3B68924C30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BC355-18D2-4BCA-BBDD-29A7340363CE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95488A7-73EE-42D0-ADFE-3B68924C30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7BC355-18D2-4BCA-BBDD-29A7340363CE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95488A7-73EE-42D0-ADFE-3B68924C301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4"/>
            <a:ext cx="7772400" cy="3786214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Из опыта работы МБОУ «Новоромановская СОШ»  по реализации  </a:t>
            </a:r>
            <a:r>
              <a:rPr lang="ru-RU" sz="2800" dirty="0" err="1" smtClean="0">
                <a:latin typeface="Arial Black" pitchFamily="34" charset="0"/>
              </a:rPr>
              <a:t>антирисковой</a:t>
            </a:r>
            <a:r>
              <a:rPr lang="ru-RU" sz="2800" dirty="0" smtClean="0">
                <a:latin typeface="Arial Black" pitchFamily="34" charset="0"/>
              </a:rPr>
              <a:t> программы «Низкая учебная мотивация обучающихся» в рамках проекта «500+»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929198"/>
            <a:ext cx="7854696" cy="114300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Директор  МБОУ «</a:t>
            </a:r>
            <a:r>
              <a:rPr lang="ru-RU" sz="2000" dirty="0" err="1" smtClean="0"/>
              <a:t>Новоромановская</a:t>
            </a:r>
            <a:r>
              <a:rPr lang="ru-RU" sz="2000" dirty="0" smtClean="0"/>
              <a:t> СОШ» Лаптева Т.Ф.</a:t>
            </a:r>
            <a:endParaRPr lang="ru-RU" sz="2000" dirty="0"/>
          </a:p>
        </p:txBody>
      </p:sp>
      <p:pic>
        <p:nvPicPr>
          <p:cNvPr id="33794" name="Picture 2" descr="http://mgl-nvr.sch.b-edu.ru/files/cropped-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-898526"/>
            <a:ext cx="8953500" cy="27558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Контроль качества выполнения  домашних заданий обучающимися с низкой учебной мотивацией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1. Посещение уроков  администрацией школы. </a:t>
            </a:r>
          </a:p>
          <a:p>
            <a:r>
              <a:rPr lang="ru-RU" sz="2400" dirty="0" smtClean="0"/>
              <a:t>2.Индивидуальные беседы с учителями и родителями.</a:t>
            </a:r>
          </a:p>
          <a:p>
            <a:r>
              <a:rPr lang="ru-RU" sz="2400" dirty="0" smtClean="0"/>
              <a:t>3. Индивидуальные и групповые дополнительные занятия </a:t>
            </a:r>
            <a:r>
              <a:rPr lang="ru-RU" sz="2400" dirty="0"/>
              <a:t> </a:t>
            </a:r>
            <a:r>
              <a:rPr lang="ru-RU" sz="2400" dirty="0" smtClean="0"/>
              <a:t>во внеурочное время.</a:t>
            </a:r>
          </a:p>
          <a:p>
            <a:r>
              <a:rPr lang="ru-RU" sz="2400" dirty="0" smtClean="0"/>
              <a:t>4. Контроль родителей за выполнением домашних заданий ребенка.</a:t>
            </a:r>
          </a:p>
          <a:p>
            <a:r>
              <a:rPr lang="ru-RU" sz="2400" dirty="0" smtClean="0"/>
              <a:t>5. Развитие интереса к предмету, используя  платформу «</a:t>
            </a:r>
            <a:r>
              <a:rPr lang="ru-RU" sz="2400" dirty="0" err="1" smtClean="0"/>
              <a:t>Учу.ру</a:t>
            </a:r>
            <a:r>
              <a:rPr lang="ru-RU" sz="2400" dirty="0" smtClean="0"/>
              <a:t>», « </a:t>
            </a:r>
            <a:r>
              <a:rPr lang="ru-RU" sz="2400" dirty="0" err="1" smtClean="0"/>
              <a:t>Я-класс</a:t>
            </a:r>
            <a:r>
              <a:rPr lang="ru-RU" sz="2400" dirty="0" smtClean="0"/>
              <a:t>».</a:t>
            </a:r>
          </a:p>
          <a:p>
            <a:r>
              <a:rPr lang="ru-RU" sz="2400" dirty="0" smtClean="0"/>
              <a:t>6. Дифференцированные задания на уроках.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67458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Май 2022г      Защита проектов на школьной конференции</a:t>
            </a:r>
            <a:endParaRPr lang="ru-RU" sz="2800" dirty="0"/>
          </a:p>
        </p:txBody>
      </p:sp>
      <p:pic>
        <p:nvPicPr>
          <p:cNvPr id="23554" name="Picture 2" descr="C:\Users\Учитель\Desktop\на сайт в 500+\выступление Карасева Д. на конференци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71612"/>
            <a:ext cx="3643338" cy="5043510"/>
          </a:xfrm>
          <a:prstGeom prst="rect">
            <a:avLst/>
          </a:prstGeom>
          <a:noFill/>
        </p:spPr>
      </p:pic>
      <p:pic>
        <p:nvPicPr>
          <p:cNvPr id="1026" name="Picture 2" descr="C:\Users\Учитель\Desktop\защита проекта Пив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571612"/>
            <a:ext cx="3804074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Участие в олимпиадах на платформах «</a:t>
            </a:r>
            <a:r>
              <a:rPr lang="ru-RU" sz="2400" dirty="0" err="1" smtClean="0"/>
              <a:t>Учу.ру</a:t>
            </a:r>
            <a:r>
              <a:rPr lang="ru-RU" sz="2400" dirty="0" smtClean="0"/>
              <a:t>», «</a:t>
            </a:r>
            <a:r>
              <a:rPr lang="ru-RU" sz="2400" dirty="0" err="1" smtClean="0"/>
              <a:t>Я-класс</a:t>
            </a:r>
            <a:r>
              <a:rPr lang="ru-RU" sz="2400" dirty="0" smtClean="0"/>
              <a:t>», конкурсах, проектах, акциях.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период с апреля  по декабрь 2022г активизировалась работа по участию учителей и учеников  в олимпиадах на платформе «Учу.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», «Я- класс»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т.д.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олимпиаде на платформе «Сириус»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приняло участие 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биологии -17  учащихся, по математике-15 учащихся, по физике -11учеников, по астрономии -2 ученика, по информатике – 6 учеников, по химии -4 ученика.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платформе «Учу.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» приняли участие в марафоне «Навстречу знаниям»(Лосева А.-1 место),в марафоне «Космическое приключение» (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осева А.-2 место), в марафоне «Волшебная осень»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Деркач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Е.,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Нырикова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Д.-3 место).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международной олимпиаде «Сила разума» Лосева А. награждена дипломом за 3 место, во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Всероссийкой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олимпиаде «Хочу все знать»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Каптурова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Виктория заняла 1 место, в международной олимпиаде по русскому языку для 10класса –Черкасов Р занял 1 место. Во всероссийской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–олимпиаде  по математике  участвовало 11учащихся, среди которых имеют дипломы победителя 2 ученика, похвальные грамоты-4 ученика, сертификаты-5 учащихся.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Марафоне «Волшебная осень приняло участие 22 ученика. В марафоне «Эра роботов» приняло 19 учащихся.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80% учащихся приняли участие в «Культурном марафоне».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в акциях и конкурсах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 районном  легкоатлетическом кроссе </a:t>
            </a:r>
            <a:r>
              <a:rPr lang="ru-RU" sz="2800" dirty="0" err="1" smtClean="0"/>
              <a:t>Каптурова</a:t>
            </a:r>
            <a:r>
              <a:rPr lang="ru-RU" sz="2800" dirty="0" smtClean="0"/>
              <a:t> Виктория заняла 1 место, Пинчуков Александр -2 место. В областном легкоатлетическом кроссе </a:t>
            </a:r>
            <a:r>
              <a:rPr lang="ru-RU" sz="2800" dirty="0" err="1" smtClean="0"/>
              <a:t>Каптурова</a:t>
            </a:r>
            <a:r>
              <a:rPr lang="ru-RU" sz="2800" dirty="0" smtClean="0"/>
              <a:t> Виктория финишировала второй  в своем забеге. </a:t>
            </a:r>
          </a:p>
          <a:p>
            <a:r>
              <a:rPr lang="ru-RU" sz="2800" dirty="0" smtClean="0"/>
              <a:t>В районном конкурсе «Ратные </a:t>
            </a:r>
            <a:r>
              <a:rPr lang="ru-RU" sz="2800" dirty="0"/>
              <a:t>с</a:t>
            </a:r>
            <a:r>
              <a:rPr lang="ru-RU" sz="2800" dirty="0" smtClean="0"/>
              <a:t>траницы истории Отечества» Лосева А. и </a:t>
            </a:r>
            <a:r>
              <a:rPr lang="ru-RU" sz="2800" dirty="0" err="1" smtClean="0"/>
              <a:t>Нырикова</a:t>
            </a:r>
            <a:r>
              <a:rPr lang="ru-RU" sz="2800" dirty="0" smtClean="0"/>
              <a:t> Д. заняли первое место.</a:t>
            </a:r>
            <a:endParaRPr lang="ru-RU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Учитель\Desktop\20221217_1422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714357"/>
            <a:ext cx="5143536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 школе прошли акции, в которых ребята приняли активное участие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Акция «На страницах любимых книг», «Добрые крышечки»</a:t>
            </a:r>
          </a:p>
          <a:p>
            <a:endParaRPr lang="ru-RU" dirty="0"/>
          </a:p>
        </p:txBody>
      </p:sp>
      <p:pic>
        <p:nvPicPr>
          <p:cNvPr id="25603" name="Picture 3" descr="C:\Users\Учитель\Desktop\акции фото\акции «На страницах любимых книг»\XMdKgEEnxVdqaod0ULLgcJAYjzKbfFBPQaT0FnwW9xz5PJOc6kwqUdAZYnOT-NBIQot4lQhGOdJKwaOo1_13nh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500306"/>
            <a:ext cx="4357718" cy="3014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1438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Акция «Неделя добра», «Спасибо за заботу»</a:t>
            </a:r>
            <a:endParaRPr lang="ru-RU" sz="3200" dirty="0"/>
          </a:p>
        </p:txBody>
      </p:sp>
      <p:pic>
        <p:nvPicPr>
          <p:cNvPr id="26626" name="Picture 2" descr="C:\Users\Учитель\Desktop\акции фото\акция Спасибо за заботу\_K2SJk3LwzaBunA85lGk2rG-JLHARyHGTxIJBFJ524DDKspQ_6yppFBloKlRnAmQFwuGkXcjF-HViYAcAvjhXCyz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1214438"/>
            <a:ext cx="3714776" cy="4911725"/>
          </a:xfrm>
          <a:prstGeom prst="rect">
            <a:avLst/>
          </a:prstGeom>
          <a:noFill/>
        </p:spPr>
      </p:pic>
      <p:pic>
        <p:nvPicPr>
          <p:cNvPr id="26627" name="Picture 3" descr="C:\Users\Учитель\Desktop\акции фото\осенняя неделя добра\IpoJnyw5hOrW2EOD0uJl-51hjT8VnGInnumQMqySVIVXx9AISpYo3KNQsnxobZ-dlOQnkfic4V0rPwMWwPAdLM3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214422"/>
            <a:ext cx="5000628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Акция «Письма добра», «Самолетик»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27652" name="Picture 4" descr="C:\Users\Учитель\Desktop\акции фото\самолетик\IMG-20220902-WA0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571613"/>
            <a:ext cx="4429156" cy="4500593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Экскурсия в мемориальный комплекс «</a:t>
            </a:r>
            <a:r>
              <a:rPr lang="ru-RU" dirty="0" err="1" smtClean="0"/>
              <a:t>Хацунь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027" name="Picture 3" descr="C:\Users\Учитель\Desktop\Хацунь\IMG_20221215_141116_8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857364"/>
            <a:ext cx="4214842" cy="4429092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Экскурсия в литературно-мемориальный музей А.К.Толстого</a:t>
            </a:r>
            <a:endParaRPr lang="ru-RU" sz="3600" dirty="0"/>
          </a:p>
        </p:txBody>
      </p:sp>
      <p:pic>
        <p:nvPicPr>
          <p:cNvPr id="1026" name="Picture 2" descr="G:\аналит.справки 500+\разместить на сайте и прислать ссылку\Экскурсия учащихся 1-4кл совместно с родителямив Красный Рог усадьбу Толстог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школе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МБОУ «Новоромановская СОШ»расположена  в сельской местности, в 9 км от города Мглина.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настоящее время в школе обучается 62 учащихся  и 6 воспитанников ГКП: в 1-4 классах-26 учащихся, в 5-9 классах-30 учащихся, в 10-11классах-6 учащихся.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школе работают 13 педагогов, из них 2 педагога имеют высшую категорию, 11педагогов –первую квалификационную категорию.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Имеют звание «Почетный работник  общего образования РФ» -2 педагога, «Отличник образования»-2 педагога, 1 педагог награжден почетной грамотой Министерства образования.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Педагогический коллектив  сплоченный, творческий, готовый к переменам для повышения  образовательных результатов.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/>
              <a:t>Профориентационная</a:t>
            </a:r>
            <a:r>
              <a:rPr lang="ru-RU" sz="2800" dirty="0" smtClean="0"/>
              <a:t> работа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 Беседы «Все работы </a:t>
            </a:r>
            <a:r>
              <a:rPr lang="ru-RU" dirty="0" err="1" smtClean="0"/>
              <a:t>хороши-выбирай</a:t>
            </a:r>
            <a:r>
              <a:rPr lang="ru-RU" dirty="0" smtClean="0"/>
              <a:t> на вкус», «Знакомство с профессиями родителей».</a:t>
            </a:r>
          </a:p>
          <a:p>
            <a:r>
              <a:rPr lang="ru-RU" dirty="0" smtClean="0"/>
              <a:t> Посещение ярмарки рабочих мест ,экскурсии на предприятия, день открытых дверей в учебные заведения.</a:t>
            </a:r>
          </a:p>
          <a:p>
            <a:r>
              <a:rPr lang="ru-RU" dirty="0" smtClean="0"/>
              <a:t> </a:t>
            </a:r>
            <a:r>
              <a:rPr lang="ru-RU" dirty="0"/>
              <a:t>К</a:t>
            </a:r>
            <a:r>
              <a:rPr lang="ru-RU" dirty="0" smtClean="0"/>
              <a:t>лассные часы «Кем быть?», «Выбери себе профессию».</a:t>
            </a:r>
          </a:p>
          <a:p>
            <a:r>
              <a:rPr lang="ru-RU" dirty="0" smtClean="0"/>
              <a:t>Экскурсия в школьный музей.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8581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Экскурсия в музей             Ярмарка рабочих мест</a:t>
            </a:r>
            <a:endParaRPr lang="ru-RU" sz="2800" dirty="0"/>
          </a:p>
        </p:txBody>
      </p:sp>
      <p:pic>
        <p:nvPicPr>
          <p:cNvPr id="28675" name="Picture 3" descr="C:\Users\Учитель\Desktop\ярмарка рабочих мес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1571612"/>
            <a:ext cx="5214942" cy="4500594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Экскурсия в </a:t>
            </a:r>
            <a:r>
              <a:rPr lang="ru-RU" sz="2400" dirty="0" err="1" smtClean="0"/>
              <a:t>Новоромановский</a:t>
            </a:r>
            <a:r>
              <a:rPr lang="ru-RU" sz="2400" dirty="0" smtClean="0"/>
              <a:t>  ФАП,</a:t>
            </a:r>
            <a:br>
              <a:rPr lang="ru-RU" sz="2400" dirty="0" smtClean="0"/>
            </a:br>
            <a:r>
              <a:rPr lang="ru-RU" sz="2400" dirty="0" smtClean="0"/>
              <a:t>в отделение связи с.Новая Романовка</a:t>
            </a:r>
            <a:endParaRPr lang="ru-RU" sz="2400" dirty="0"/>
          </a:p>
        </p:txBody>
      </p:sp>
      <p:pic>
        <p:nvPicPr>
          <p:cNvPr id="29698" name="Picture 2" descr="C:\Users\Учитель\Desktop\на сайт в 500+\фельдшер рассказывает о своей професси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1214422"/>
            <a:ext cx="8358245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C:\Users\Учитель\Desktop\на сайт в 500+\экскурсия на почту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642918"/>
            <a:ext cx="8143931" cy="54832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Повышение мотивации через занятия внеурочной деятельности на базе Центра образования «Точка роста»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Проведение опытов в лабораториях центра «Точка роста» для создания проектов.</a:t>
            </a:r>
          </a:p>
          <a:p>
            <a:r>
              <a:rPr lang="ru-RU" dirty="0" smtClean="0"/>
              <a:t>2. Сборка макетов, роботов.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00132"/>
          </a:xfrm>
        </p:spPr>
        <p:txBody>
          <a:bodyPr/>
          <a:lstStyle/>
          <a:p>
            <a:r>
              <a:rPr lang="ru-RU" dirty="0" smtClean="0"/>
              <a:t>Физическая лаборатория</a:t>
            </a:r>
            <a:endParaRPr lang="ru-RU" dirty="0"/>
          </a:p>
        </p:txBody>
      </p:sp>
      <p:pic>
        <p:nvPicPr>
          <p:cNvPr id="32770" name="Picture 2" descr="C:\Users\Учитель\Desktop\на сайт в 500+\сборка робот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600200"/>
            <a:ext cx="31432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Активизировалась работа учащихся по созданию проектов в первом </a:t>
            </a:r>
            <a:r>
              <a:rPr lang="ru-RU" dirty="0" smtClean="0"/>
              <a:t>полугодии 2022-23г по сравнению со вторым полугодием 2021-22учебного года с пяти проектов </a:t>
            </a:r>
            <a:r>
              <a:rPr lang="ru-RU" dirty="0"/>
              <a:t>до 14проектов.</a:t>
            </a:r>
          </a:p>
          <a:p>
            <a:r>
              <a:rPr lang="ru-RU" dirty="0"/>
              <a:t>Учащиеся школы работают над проектами: «Добавки, красители и консерванты в пищевых продуктах» (11кл), «Заповедные места </a:t>
            </a:r>
            <a:r>
              <a:rPr lang="ru-RU" dirty="0" err="1"/>
              <a:t>Брянщины</a:t>
            </a:r>
            <a:r>
              <a:rPr lang="ru-RU" dirty="0"/>
              <a:t>»(7 </a:t>
            </a:r>
            <a:r>
              <a:rPr lang="ru-RU" dirty="0" err="1"/>
              <a:t>кл</a:t>
            </a:r>
            <a:r>
              <a:rPr lang="ru-RU" dirty="0"/>
              <a:t>),«Герои–ликвидаторы последствий Чернобыльской катастрофы  </a:t>
            </a:r>
            <a:r>
              <a:rPr lang="ru-RU" dirty="0" err="1"/>
              <a:t>Мглинского</a:t>
            </a:r>
            <a:r>
              <a:rPr lang="ru-RU" dirty="0"/>
              <a:t> района»,«История развития пожарного транспорта в России»(10класс), «Экологическая обстановка в Брянской области» (6 класс), «Сила в наших руках»(7кл. Азаров Иван), «Нужна ли Земле атмосфера?»(7кл Гришина Анастасия), «Тайны давления» (7 </a:t>
            </a:r>
            <a:r>
              <a:rPr lang="ru-RU" dirty="0" err="1"/>
              <a:t>кл</a:t>
            </a:r>
            <a:r>
              <a:rPr lang="ru-RU" dirty="0"/>
              <a:t>. Шелуха Артем), 2Прикладные задачи геометрии» (6кл Лазарева Елизавета), «Принцип Дирихле» (5кл </a:t>
            </a:r>
            <a:r>
              <a:rPr lang="ru-RU" dirty="0" err="1"/>
              <a:t>Зубрицкий</a:t>
            </a:r>
            <a:r>
              <a:rPr lang="ru-RU" dirty="0"/>
              <a:t> Илья), «Геометрические головоломки» ( 5кл. </a:t>
            </a:r>
            <a:r>
              <a:rPr lang="ru-RU" dirty="0" err="1"/>
              <a:t>Зубрицкий</a:t>
            </a:r>
            <a:r>
              <a:rPr lang="ru-RU" dirty="0"/>
              <a:t> Кирилл), «Круги Эйлера» (5кл. Колесникова Кира), «Пифагор и его теорема» (8кл. Лосева Александра), «Задачи на смеси, сплавы в жизни человека»(10кл Пинчуков Александр, </a:t>
            </a:r>
            <a:r>
              <a:rPr lang="ru-RU" dirty="0" err="1"/>
              <a:t>Каптурова</a:t>
            </a:r>
            <a:r>
              <a:rPr lang="ru-RU" dirty="0"/>
              <a:t> Виктория).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41753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Сравнительный </a:t>
            </a:r>
            <a:r>
              <a:rPr lang="ru-RU" sz="2000" dirty="0"/>
              <a:t>анализ качества знаний   по предметам (учащиеся, которые работают над проектами) за 2021-2022уч.год и первую четверть 2022-2023 </a:t>
            </a:r>
            <a:r>
              <a:rPr lang="ru-RU" sz="2000" dirty="0" err="1"/>
              <a:t>уч</a:t>
            </a:r>
            <a:r>
              <a:rPr lang="ru-RU" sz="2000" dirty="0"/>
              <a:t>. год: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366210"/>
          <a:ext cx="8229600" cy="340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776"/>
                <a:gridCol w="3429024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Предметы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Качество</a:t>
                      </a:r>
                      <a:r>
                        <a:rPr lang="ru-RU" baseline="0" dirty="0" smtClean="0"/>
                        <a:t> знаний за 2021-2022уч.год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Качество знаний за 1</a:t>
                      </a:r>
                      <a:r>
                        <a:rPr lang="ru-RU" baseline="0" dirty="0" smtClean="0"/>
                        <a:t> четверть 2022-2023уч.г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Физика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78%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80%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70%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72%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80%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81%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65%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67%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География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75%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78%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177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ОБЖ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68%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73%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Вывод: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результатами работы первого полугодия 2022-23 учебного года  является то, что обучающиеся активнее стали участвовать в конкурсах, олимпиадах, учебно-исследовательских проектах, творческих  мероприятиях.</a:t>
            </a:r>
          </a:p>
          <a:p>
            <a:r>
              <a:rPr lang="ru-RU" dirty="0"/>
              <a:t>Качество знаний по предметам, где учащиеся выполняют проекты, увеличилось от 2 до 5 %.</a:t>
            </a:r>
          </a:p>
          <a:p>
            <a:r>
              <a:rPr lang="ru-RU" dirty="0"/>
              <a:t>Уровень занятости учащихся дополнительными программами Центра «Точка роста» увеличился с 15 учащихся до 35 </a:t>
            </a:r>
            <a:r>
              <a:rPr lang="ru-RU" dirty="0" smtClean="0"/>
              <a:t>учащихся.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Диагностика 5 декабря 2022г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571500"/>
          <a:ext cx="8229600" cy="6104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класс</a:t>
                      </a:r>
                      <a:endParaRPr lang="ru-R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ru-RU" dirty="0" smtClean="0"/>
                        <a:t>Уровень мотивации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.высокий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уровень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2.хорошая мотивация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3.Мало привлекает учебный процесс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4.Низкая мотивация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5.Негативное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отношение к школе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374008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5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3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3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0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0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6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0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0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7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5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0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0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8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0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0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0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9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0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 учащихся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Самодиагностика МБОУ «Новоромановская СОШ»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На основании  проведенной  аналитической работы :</a:t>
            </a:r>
          </a:p>
          <a:p>
            <a:r>
              <a:rPr lang="ru-RU" sz="1800" dirty="0" smtClean="0"/>
              <a:t>-анкетирования учащихся 1-11 классов «Модифицированный вариант анкеты школьной мотивации </a:t>
            </a:r>
            <a:r>
              <a:rPr lang="ru-RU" sz="1800" dirty="0" err="1" smtClean="0"/>
              <a:t>Н.Г.Лускановой</a:t>
            </a:r>
            <a:r>
              <a:rPr lang="ru-RU" sz="1800" dirty="0" smtClean="0"/>
              <a:t>»;</a:t>
            </a:r>
          </a:p>
          <a:p>
            <a:r>
              <a:rPr lang="ru-RU" sz="1800" dirty="0" smtClean="0"/>
              <a:t>-проведен анализ по результатам ВПР 2021г;</a:t>
            </a:r>
          </a:p>
          <a:p>
            <a:r>
              <a:rPr lang="ru-RU" sz="1800" dirty="0" smtClean="0"/>
              <a:t>- анализ итогов качества успеваемости за 2019-2020 и 2020-2021 </a:t>
            </a:r>
            <a:r>
              <a:rPr lang="ru-RU" sz="1800" dirty="0" err="1" smtClean="0"/>
              <a:t>гг</a:t>
            </a:r>
            <a:r>
              <a:rPr lang="ru-RU" sz="1800" dirty="0" smtClean="0"/>
              <a:t>;</a:t>
            </a:r>
          </a:p>
          <a:p>
            <a:r>
              <a:rPr lang="ru-RU" sz="1800" dirty="0" smtClean="0"/>
              <a:t>-анализ результатов итоговой аттестации (ГИА) в 9 и 11 классах за 2020-2021 учебный год;</a:t>
            </a:r>
          </a:p>
          <a:p>
            <a:r>
              <a:rPr lang="ru-RU" sz="1800" dirty="0" smtClean="0"/>
              <a:t>-анкеты для родителей «Выявление уровня заинтересованности родителей учебным процессом ребенка в школе».</a:t>
            </a:r>
            <a:endParaRPr lang="ru-RU" sz="1800" dirty="0"/>
          </a:p>
        </p:txBody>
      </p:sp>
    </p:spTree>
  </p:cSld>
  <p:clrMapOvr>
    <a:masterClrMapping/>
  </p:clrMapOvr>
  <p:transition>
    <p:wipe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Результат: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результатам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диагностики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5декабря 2022г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учеников с высоким уровнем и хорошей мотивацией увеличилось на 9 %.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Результаты  реализации </a:t>
            </a:r>
            <a:r>
              <a:rPr lang="ru-RU" sz="2400" dirty="0" err="1" smtClean="0"/>
              <a:t>антирисковой</a:t>
            </a:r>
            <a:r>
              <a:rPr lang="ru-RU" sz="2400" dirty="0" smtClean="0"/>
              <a:t> программы «Низкая учебная мотивация обучающихся»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Познавательный интерес к обучению через организацию проектной и исследовательской деятельности повысился.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Активизировалось участие учителей и учеников в различных конкурсах, проектах, олимпиадах, акциях.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3.Все обучающие 8-11 классов  участвуют  в мероприятиях по профориентации.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В центре «Точка роста» уровень занятости учащихся увеличился с 15 учащихся до 35 учащихся.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500066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Анализ анкет школьной мотивации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Н.Г.Лускановой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февраль 2022г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000125"/>
          <a:ext cx="8258204" cy="561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0204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класс</a:t>
                      </a:r>
                      <a:endParaRPr lang="ru-R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ru-RU" dirty="0" smtClean="0"/>
                        <a:t>Уровень мотивации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1.высокий уровень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2.Хорошая мотивация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3.Мало привлекает учебный процесс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4.Низкая мотивация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5.Негативное отношение к школе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% учащихся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Факторы рисков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Низкая учебная мотивация учащихся.</a:t>
            </a:r>
          </a:p>
          <a:p>
            <a:endParaRPr lang="ru-RU" dirty="0" smtClean="0"/>
          </a:p>
          <a:p>
            <a:r>
              <a:rPr lang="ru-RU" dirty="0" smtClean="0"/>
              <a:t>2. Низкий уровень вовлеченности родителей.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Нормативное обеспечение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 течение  февраля- марта 2022г рабочей группой МБОУ  «</a:t>
            </a:r>
            <a:r>
              <a:rPr lang="ru-RU" sz="2000" dirty="0"/>
              <a:t>Н</a:t>
            </a:r>
            <a:r>
              <a:rPr lang="ru-RU" sz="2000" dirty="0" smtClean="0"/>
              <a:t>оворомановская СОШ» были разработаны  и утверждены на педагогическом совете (24 марта 2022г) концептуальные документы:</a:t>
            </a:r>
          </a:p>
          <a:p>
            <a:r>
              <a:rPr lang="ru-RU" sz="2000" dirty="0" smtClean="0"/>
              <a:t>-концепция развития на 2022-2024г ;</a:t>
            </a:r>
          </a:p>
          <a:p>
            <a:r>
              <a:rPr lang="ru-RU" sz="2000" dirty="0"/>
              <a:t>-</a:t>
            </a:r>
            <a:r>
              <a:rPr lang="ru-RU" sz="2000" dirty="0" smtClean="0"/>
              <a:t> среднесрочная программа развития;</a:t>
            </a:r>
          </a:p>
          <a:p>
            <a:r>
              <a:rPr lang="ru-RU" sz="2000" dirty="0" smtClean="0"/>
              <a:t>-программа </a:t>
            </a:r>
            <a:r>
              <a:rPr lang="ru-RU" sz="2000" dirty="0" err="1" smtClean="0"/>
              <a:t>антирисковых</a:t>
            </a:r>
            <a:r>
              <a:rPr lang="ru-RU" sz="2000" dirty="0" smtClean="0"/>
              <a:t> мер по направлению «Низкая учебная мотивация обучающихся»;</a:t>
            </a:r>
          </a:p>
          <a:p>
            <a:r>
              <a:rPr lang="ru-RU" sz="2000" dirty="0" smtClean="0"/>
              <a:t>-программа </a:t>
            </a:r>
            <a:r>
              <a:rPr lang="ru-RU" sz="2000" dirty="0" err="1" smtClean="0"/>
              <a:t>антирисковых</a:t>
            </a:r>
            <a:r>
              <a:rPr lang="ru-RU" sz="2000" dirty="0" smtClean="0"/>
              <a:t> мер по направлению «Низкий уровень вовлеченности родителей».</a:t>
            </a:r>
          </a:p>
          <a:p>
            <a:r>
              <a:rPr lang="ru-RU" sz="1900" dirty="0" smtClean="0"/>
              <a:t>В школе приказом№24 от 24.03.2022г был утвержден состав рабочей группы по реализации проекта под руководством куратора.</a:t>
            </a:r>
            <a:endParaRPr lang="ru-RU" sz="1900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Повышение доли обучающихся 4 класса и основной школы с высокой мотивацией к обучению на 9%  за счет активизации внеурочной деятельности и профориентации.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1.Повысить познавательный интерес к обучению через организацию проектной и исследовательской деятельности.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2.Активизировать  участие учителей, учеников в муниципальных, региональных и Всероссийских конкурсах, олимпиадах, проектах, акциях.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3.Обеспечить 100% охват обучающихся 8-11классов  мероприятиями, направленными на самоопределение и профориентацию.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Повысить мотивацию обучающихся через занятия внеурочной деятельностью на базе Центра образования «Точка роста».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Проведение индивидуальных консультаций с обучающимися по результатам контрольных работ</a:t>
            </a:r>
            <a:endParaRPr lang="ru-RU" sz="2400" dirty="0"/>
          </a:p>
        </p:txBody>
      </p:sp>
      <p:pic>
        <p:nvPicPr>
          <p:cNvPr id="22530" name="Picture 2" descr="C:\Users\Учитель\Desktop\на сайт в 500+\индивидуальные занятия  Колесниковой М.Н. с учеником Черкасовым Р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500174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474</TotalTime>
  <Words>1515</Words>
  <Application>Microsoft Office PowerPoint</Application>
  <PresentationFormat>Экран (4:3)</PresentationFormat>
  <Paragraphs>286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Поток</vt:lpstr>
      <vt:lpstr>Из опыта работы МБОУ «Новоромановская СОШ»  по реализации  антирисковой программы «Низкая учебная мотивация обучающихся» в рамках проекта «500+»</vt:lpstr>
      <vt:lpstr>О школе</vt:lpstr>
      <vt:lpstr>Самодиагностика МБОУ «Новоромановская СОШ»</vt:lpstr>
      <vt:lpstr>Анализ анкет школьной мотивации Н.Г.Лускановой февраль 2022г</vt:lpstr>
      <vt:lpstr>Факторы рисков</vt:lpstr>
      <vt:lpstr>Нормативное обеспечение</vt:lpstr>
      <vt:lpstr>Цель:</vt:lpstr>
      <vt:lpstr>Задачи:</vt:lpstr>
      <vt:lpstr>Проведение индивидуальных консультаций с обучающимися по результатам контрольных работ</vt:lpstr>
      <vt:lpstr>Контроль качества выполнения  домашних заданий обучающимися с низкой учебной мотивацией</vt:lpstr>
      <vt:lpstr>Май 2022г      Защита проектов на школьной конференции</vt:lpstr>
      <vt:lpstr>Участие в олимпиадах на платформах «Учу.ру», «Я-класс», конкурсах, проектах, акциях.</vt:lpstr>
      <vt:lpstr>Участие в акциях и конкурсах</vt:lpstr>
      <vt:lpstr>Слайд 14</vt:lpstr>
      <vt:lpstr>В школе прошли акции, в которых ребята приняли активное участие</vt:lpstr>
      <vt:lpstr>Акция «Неделя добра», «Спасибо за заботу»</vt:lpstr>
      <vt:lpstr>Акция «Письма добра», «Самолетик» </vt:lpstr>
      <vt:lpstr>Экскурсия в мемориальный комплекс «Хацунь»</vt:lpstr>
      <vt:lpstr>Экскурсия в литературно-мемориальный музей А.К.Толстого</vt:lpstr>
      <vt:lpstr>Профориентационная работа</vt:lpstr>
      <vt:lpstr>Экскурсия в музей             Ярмарка рабочих мест</vt:lpstr>
      <vt:lpstr>Экскурсия в Новоромановский  ФАП, в отделение связи с.Новая Романовка</vt:lpstr>
      <vt:lpstr>Слайд 23</vt:lpstr>
      <vt:lpstr>Повышение мотивации через занятия внеурочной деятельности на базе Центра образования «Точка роста»</vt:lpstr>
      <vt:lpstr>Физическая лаборатория</vt:lpstr>
      <vt:lpstr>Слайд 26</vt:lpstr>
      <vt:lpstr>    Сравнительный анализ качества знаний   по предметам (учащиеся, которые работают над проектами) за 2021-2022уч.год и первую четверть 2022-2023 уч. год: </vt:lpstr>
      <vt:lpstr>Вывод:</vt:lpstr>
      <vt:lpstr>Диагностика 5 декабря 2022г</vt:lpstr>
      <vt:lpstr>Результат:</vt:lpstr>
      <vt:lpstr>Результаты  реализации антирисковой программы «Низкая учебная мотивация обучающихся»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 опыта работы МБОУ «Новоромановская СОШ»  по реализации  антирисковой программы «Низкая учебная мотивация обучающихся» в рамках проекта «500+»</dc:title>
  <dc:creator>Учитель</dc:creator>
  <cp:lastModifiedBy>Ольга</cp:lastModifiedBy>
  <cp:revision>19</cp:revision>
  <dcterms:created xsi:type="dcterms:W3CDTF">2022-12-17T08:24:15Z</dcterms:created>
  <dcterms:modified xsi:type="dcterms:W3CDTF">2023-01-19T08:54:22Z</dcterms:modified>
</cp:coreProperties>
</file>