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92" r:id="rId4"/>
    <p:sldId id="293" r:id="rId5"/>
    <p:sldId id="291" r:id="rId6"/>
    <p:sldId id="272" r:id="rId7"/>
    <p:sldId id="274" r:id="rId8"/>
    <p:sldId id="275" r:id="rId9"/>
    <p:sldId id="278" r:id="rId10"/>
    <p:sldId id="289" r:id="rId11"/>
    <p:sldId id="279" r:id="rId12"/>
    <p:sldId id="280" r:id="rId13"/>
    <p:sldId id="281" r:id="rId14"/>
    <p:sldId id="282" r:id="rId15"/>
    <p:sldId id="287" r:id="rId16"/>
    <p:sldId id="276" r:id="rId17"/>
    <p:sldId id="273" r:id="rId18"/>
    <p:sldId id="260" r:id="rId19"/>
    <p:sldId id="258" r:id="rId20"/>
    <p:sldId id="262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978A10-8B65-4F74-A299-8C4E5CEBDCAB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ECB15C-2B70-43A2-AFED-C19ACC836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928670"/>
            <a:ext cx="6172200" cy="29659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Достижение успешности в преодолении низких образовательных результатов обучающихся (обмен опытом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О.Г.Викульева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заведующий ЦНППМ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115328" cy="512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043890" cy="505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3"/>
            <a:ext cx="8286808" cy="529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14357"/>
            <a:ext cx="8186766" cy="542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527" y="714356"/>
            <a:ext cx="82459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22323" cy="496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14356"/>
            <a:ext cx="7901014" cy="541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14356"/>
            <a:ext cx="7972452" cy="54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98063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393633" cy="469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268" y="785794"/>
            <a:ext cx="8737050" cy="491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467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00042"/>
            <a:ext cx="8322114" cy="564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A613-5299-4910-AACD-825DD96FF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566BA89-9889-4E6C-A02C-BE889F0100AF}"/>
              </a:ext>
            </a:extLst>
          </p:cNvPr>
          <p:cNvSpPr/>
          <p:nvPr/>
        </p:nvSpPr>
        <p:spPr>
          <a:xfrm>
            <a:off x="3429583" y="3313861"/>
            <a:ext cx="184731" cy="578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19470" y="418641"/>
            <a:ext cx="5591118" cy="2198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  <a:b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Вельяминовская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  <a:b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Заслуженного пилота Российской Федерации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кавалера 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орденов Мужества</a:t>
            </a:r>
            <a:b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Леонида Семеновича 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Филина</a:t>
            </a:r>
            <a:b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Карачевского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Брянской области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20318" y="4460395"/>
            <a:ext cx="5894025" cy="21827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Командно-коллегиальное управление школой как фактор успешности образования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user\Desktop\фото фильм мчс\Рисунок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3" y="2375613"/>
            <a:ext cx="2442845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фото фильм мчс\IMG-20200922-WA002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14" y="2801775"/>
            <a:ext cx="2495550" cy="165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фото фильм мчс\2bf7c19916af2fcbe44531e8ac0f58de__2000x200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83" y="2557462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643306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00B0F0"/>
                </a:solidFill>
              </a:rPr>
              <a:t>Юлия Александровна </a:t>
            </a:r>
            <a:r>
              <a:rPr lang="ru-RU" b="1" dirty="0" err="1" smtClean="0">
                <a:solidFill>
                  <a:srgbClr val="00B0F0"/>
                </a:solidFill>
              </a:rPr>
              <a:t>Курносова</a:t>
            </a:r>
            <a:r>
              <a:rPr lang="ru-RU" b="1" dirty="0" smtClean="0">
                <a:solidFill>
                  <a:srgbClr val="00B0F0"/>
                </a:solidFill>
              </a:rPr>
              <a:t>, заместитель директора по УВР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Зимняя конференция </a:t>
            </a:r>
            <a:r>
              <a:rPr lang="ru-RU" dirty="0" err="1" smtClean="0"/>
              <a:t>Рособрнадзора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2022 года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115328" cy="542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57233"/>
            <a:ext cx="7972452" cy="52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633068" cy="513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748790" cy="49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86454"/>
            <a:ext cx="6496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8" cy="494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239</TotalTime>
  <Words>38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Достижение успешности в преодолении низких образовательных результатов обучающихся (обмен опытом)</vt:lpstr>
      <vt:lpstr>Слайд 2</vt:lpstr>
      <vt:lpstr>Муниципальное бюджетное общеобразовательное учреждение  Вельяминовская средняя общеобразовательная школа имени Заслуженного пилота Российской Федерации, кавалера трех орденов Мужества Леонида Семеновича Филина Карачевского района Брянской области </vt:lpstr>
      <vt:lpstr>Зимняя конференция Рособрнадзора 2022 года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39</cp:revision>
  <dcterms:created xsi:type="dcterms:W3CDTF">2022-12-09T08:43:20Z</dcterms:created>
  <dcterms:modified xsi:type="dcterms:W3CDTF">2022-12-19T07:38:53Z</dcterms:modified>
</cp:coreProperties>
</file>