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tiff" ContentType="image/tiff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9" r:id="rId3"/>
    <p:sldId id="341" r:id="rId4"/>
    <p:sldId id="342" r:id="rId5"/>
    <p:sldId id="344" r:id="rId6"/>
    <p:sldId id="290" r:id="rId7"/>
    <p:sldId id="330" r:id="rId8"/>
    <p:sldId id="291" r:id="rId9"/>
    <p:sldId id="329" r:id="rId10"/>
    <p:sldId id="323" r:id="rId11"/>
    <p:sldId id="295" r:id="rId12"/>
    <p:sldId id="274" r:id="rId13"/>
    <p:sldId id="304" r:id="rId14"/>
    <p:sldId id="319" r:id="rId15"/>
    <p:sldId id="334" r:id="rId16"/>
    <p:sldId id="335" r:id="rId17"/>
    <p:sldId id="336" r:id="rId18"/>
    <p:sldId id="337" r:id="rId19"/>
    <p:sldId id="310" r:id="rId20"/>
    <p:sldId id="311" r:id="rId21"/>
    <p:sldId id="312" r:id="rId22"/>
    <p:sldId id="313" r:id="rId23"/>
    <p:sldId id="314" r:id="rId24"/>
    <p:sldId id="315" r:id="rId25"/>
    <p:sldId id="318" r:id="rId26"/>
    <p:sldId id="317" r:id="rId27"/>
    <p:sldId id="316" r:id="rId28"/>
    <p:sldId id="331" r:id="rId29"/>
    <p:sldId id="332" r:id="rId30"/>
    <p:sldId id="338" r:id="rId31"/>
    <p:sldId id="343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59675"/>
    <a:srgbClr val="D30100"/>
    <a:srgbClr val="7E6142"/>
    <a:srgbClr val="54481E"/>
    <a:srgbClr val="BDB285"/>
    <a:srgbClr val="BD0004"/>
    <a:srgbClr val="DDDDDD"/>
    <a:srgbClr val="7C0346"/>
    <a:srgbClr val="E1E1E1"/>
    <a:srgbClr val="B703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647" autoAdjust="0"/>
    <p:restoredTop sz="96416" autoAdjust="0"/>
  </p:normalViewPr>
  <p:slideViewPr>
    <p:cSldViewPr snapToGrid="0">
      <p:cViewPr>
        <p:scale>
          <a:sx n="100" d="100"/>
          <a:sy n="100" d="100"/>
        </p:scale>
        <p:origin x="-1860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2541E-8386-4466-9215-1B9B914D483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03E4110-9247-419F-853A-50DF10B91A59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Факторы риска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9F6DCB2-2921-4FBB-BD7B-F9F311C1A0A2}" type="parTrans" cxnId="{A3D8AE1C-8D65-4277-8973-BD59E2AE1777}">
      <dgm:prSet/>
      <dgm:spPr/>
      <dgm:t>
        <a:bodyPr/>
        <a:lstStyle/>
        <a:p>
          <a:endParaRPr lang="ru-RU"/>
        </a:p>
      </dgm:t>
    </dgm:pt>
    <dgm:pt modelId="{C78642A8-AC61-435B-ACBB-E9F1225E19C4}" type="sibTrans" cxnId="{A3D8AE1C-8D65-4277-8973-BD59E2AE1777}">
      <dgm:prSet/>
      <dgm:spPr/>
      <dgm:t>
        <a:bodyPr/>
        <a:lstStyle/>
        <a:p>
          <a:endParaRPr lang="ru-RU"/>
        </a:p>
      </dgm:t>
    </dgm:pt>
    <dgm:pt modelId="{6880AFA0-51AD-41A6-826E-4A57CAA46677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Низкий уровень оснащения школы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AF5F1A7-4BA3-45B6-AC9E-A44105AED34C}" type="parTrans" cxnId="{D95C2A4E-BDDC-4790-8A8E-82C09D8460DD}">
      <dgm:prSet/>
      <dgm:spPr/>
      <dgm:t>
        <a:bodyPr/>
        <a:lstStyle/>
        <a:p>
          <a:endParaRPr lang="ru-RU"/>
        </a:p>
      </dgm:t>
    </dgm:pt>
    <dgm:pt modelId="{0192E26A-BFDA-4064-995A-D8A128973428}" type="sibTrans" cxnId="{D95C2A4E-BDDC-4790-8A8E-82C09D8460DD}">
      <dgm:prSet/>
      <dgm:spPr/>
      <dgm:t>
        <a:bodyPr/>
        <a:lstStyle/>
        <a:p>
          <a:endParaRPr lang="ru-RU"/>
        </a:p>
      </dgm:t>
    </dgm:pt>
    <dgm:pt modelId="{53412B43-C636-4622-B89C-4D72277EA693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Низкий уровень вовлечённости родителей в учебно-воспитательный процесс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99E2BC0-2CD1-4373-BDE9-CC57F1957E24}" type="parTrans" cxnId="{B65599C6-9964-470E-88BC-4DB6DD47291D}">
      <dgm:prSet/>
      <dgm:spPr/>
      <dgm:t>
        <a:bodyPr/>
        <a:lstStyle/>
        <a:p>
          <a:endParaRPr lang="ru-RU"/>
        </a:p>
      </dgm:t>
    </dgm:pt>
    <dgm:pt modelId="{6D1D44AE-D3E9-4459-A961-1E0003ABBFA7}" type="sibTrans" cxnId="{B65599C6-9964-470E-88BC-4DB6DD47291D}">
      <dgm:prSet/>
      <dgm:spPr/>
      <dgm:t>
        <a:bodyPr/>
        <a:lstStyle/>
        <a:p>
          <a:endParaRPr lang="ru-RU"/>
        </a:p>
      </dgm:t>
    </dgm:pt>
    <dgm:pt modelId="{BF9C4AFC-8C91-474D-8D84-809530B62768}" type="pres">
      <dgm:prSet presAssocID="{6082541E-8386-4466-9215-1B9B914D4839}" presName="compositeShape" presStyleCnt="0">
        <dgm:presLayoutVars>
          <dgm:dir/>
          <dgm:resizeHandles/>
        </dgm:presLayoutVars>
      </dgm:prSet>
      <dgm:spPr/>
    </dgm:pt>
    <dgm:pt modelId="{AA81B4B6-2BE1-404A-B837-FED8D9FE3F79}" type="pres">
      <dgm:prSet presAssocID="{6082541E-8386-4466-9215-1B9B914D4839}" presName="pyramid" presStyleLbl="node1" presStyleIdx="0" presStyleCnt="1"/>
      <dgm:spPr/>
    </dgm:pt>
    <dgm:pt modelId="{812D3DC1-37ED-401F-B3BD-17FC5FB6B98E}" type="pres">
      <dgm:prSet presAssocID="{6082541E-8386-4466-9215-1B9B914D4839}" presName="theList" presStyleCnt="0"/>
      <dgm:spPr/>
    </dgm:pt>
    <dgm:pt modelId="{07ED2111-4942-4CF1-8E7F-192692F14494}" type="pres">
      <dgm:prSet presAssocID="{903E4110-9247-419F-853A-50DF10B91A59}" presName="aNode" presStyleLbl="fgAcc1" presStyleIdx="0" presStyleCnt="3" custLinFactNeighborX="1959" custLinFactNeighborY="-10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1A4A3-DAA1-4ED3-8C53-CFB1766C9947}" type="pres">
      <dgm:prSet presAssocID="{903E4110-9247-419F-853A-50DF10B91A59}" presName="aSpace" presStyleCnt="0"/>
      <dgm:spPr/>
    </dgm:pt>
    <dgm:pt modelId="{A0571EF6-4EBF-4CCA-9E0E-DDDA072492A1}" type="pres">
      <dgm:prSet presAssocID="{6880AFA0-51AD-41A6-826E-4A57CAA4667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C4B47-513B-4A27-AFD4-45647881A4E1}" type="pres">
      <dgm:prSet presAssocID="{6880AFA0-51AD-41A6-826E-4A57CAA46677}" presName="aSpace" presStyleCnt="0"/>
      <dgm:spPr/>
    </dgm:pt>
    <dgm:pt modelId="{AEE067B8-B2FD-4B28-AA0D-4D5C3E832FA8}" type="pres">
      <dgm:prSet presAssocID="{53412B43-C636-4622-B89C-4D72277EA69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D52D0-E7EA-44CA-B3B5-358C5C5293FD}" type="pres">
      <dgm:prSet presAssocID="{53412B43-C636-4622-B89C-4D72277EA693}" presName="aSpace" presStyleCnt="0"/>
      <dgm:spPr/>
    </dgm:pt>
  </dgm:ptLst>
  <dgm:cxnLst>
    <dgm:cxn modelId="{F096F977-3FB7-4813-A4F6-C20C2EB73E2B}" type="presOf" srcId="{53412B43-C636-4622-B89C-4D72277EA693}" destId="{AEE067B8-B2FD-4B28-AA0D-4D5C3E832FA8}" srcOrd="0" destOrd="0" presId="urn:microsoft.com/office/officeart/2005/8/layout/pyramid2"/>
    <dgm:cxn modelId="{B65599C6-9964-470E-88BC-4DB6DD47291D}" srcId="{6082541E-8386-4466-9215-1B9B914D4839}" destId="{53412B43-C636-4622-B89C-4D72277EA693}" srcOrd="2" destOrd="0" parTransId="{399E2BC0-2CD1-4373-BDE9-CC57F1957E24}" sibTransId="{6D1D44AE-D3E9-4459-A961-1E0003ABBFA7}"/>
    <dgm:cxn modelId="{44354CFF-EB72-4142-8D6E-F9B9C308110D}" type="presOf" srcId="{903E4110-9247-419F-853A-50DF10B91A59}" destId="{07ED2111-4942-4CF1-8E7F-192692F14494}" srcOrd="0" destOrd="0" presId="urn:microsoft.com/office/officeart/2005/8/layout/pyramid2"/>
    <dgm:cxn modelId="{40BF8C50-3435-4C80-8E54-3C132E0C2962}" type="presOf" srcId="{6082541E-8386-4466-9215-1B9B914D4839}" destId="{BF9C4AFC-8C91-474D-8D84-809530B62768}" srcOrd="0" destOrd="0" presId="urn:microsoft.com/office/officeart/2005/8/layout/pyramid2"/>
    <dgm:cxn modelId="{D95C2A4E-BDDC-4790-8A8E-82C09D8460DD}" srcId="{6082541E-8386-4466-9215-1B9B914D4839}" destId="{6880AFA0-51AD-41A6-826E-4A57CAA46677}" srcOrd="1" destOrd="0" parTransId="{4AF5F1A7-4BA3-45B6-AC9E-A44105AED34C}" sibTransId="{0192E26A-BFDA-4064-995A-D8A128973428}"/>
    <dgm:cxn modelId="{A3D8AE1C-8D65-4277-8973-BD59E2AE1777}" srcId="{6082541E-8386-4466-9215-1B9B914D4839}" destId="{903E4110-9247-419F-853A-50DF10B91A59}" srcOrd="0" destOrd="0" parTransId="{09F6DCB2-2921-4FBB-BD7B-F9F311C1A0A2}" sibTransId="{C78642A8-AC61-435B-ACBB-E9F1225E19C4}"/>
    <dgm:cxn modelId="{57B2510B-B253-4F61-997D-C757DC426DB1}" type="presOf" srcId="{6880AFA0-51AD-41A6-826E-4A57CAA46677}" destId="{A0571EF6-4EBF-4CCA-9E0E-DDDA072492A1}" srcOrd="0" destOrd="0" presId="urn:microsoft.com/office/officeart/2005/8/layout/pyramid2"/>
    <dgm:cxn modelId="{122F2129-7DC0-420C-B9E7-2704CE75D804}" type="presParOf" srcId="{BF9C4AFC-8C91-474D-8D84-809530B62768}" destId="{AA81B4B6-2BE1-404A-B837-FED8D9FE3F79}" srcOrd="0" destOrd="0" presId="urn:microsoft.com/office/officeart/2005/8/layout/pyramid2"/>
    <dgm:cxn modelId="{51EE53FB-42A9-4998-9E1D-61B6A535E78B}" type="presParOf" srcId="{BF9C4AFC-8C91-474D-8D84-809530B62768}" destId="{812D3DC1-37ED-401F-B3BD-17FC5FB6B98E}" srcOrd="1" destOrd="0" presId="urn:microsoft.com/office/officeart/2005/8/layout/pyramid2"/>
    <dgm:cxn modelId="{9236BE36-E8B3-47FA-95C9-7B87B1EA5D09}" type="presParOf" srcId="{812D3DC1-37ED-401F-B3BD-17FC5FB6B98E}" destId="{07ED2111-4942-4CF1-8E7F-192692F14494}" srcOrd="0" destOrd="0" presId="urn:microsoft.com/office/officeart/2005/8/layout/pyramid2"/>
    <dgm:cxn modelId="{ABA97A21-EA72-472A-959C-C4EE001994A5}" type="presParOf" srcId="{812D3DC1-37ED-401F-B3BD-17FC5FB6B98E}" destId="{7921A4A3-DAA1-4ED3-8C53-CFB1766C9947}" srcOrd="1" destOrd="0" presId="urn:microsoft.com/office/officeart/2005/8/layout/pyramid2"/>
    <dgm:cxn modelId="{A210C0DE-4D7B-4906-9DE2-F6B152B416AC}" type="presParOf" srcId="{812D3DC1-37ED-401F-B3BD-17FC5FB6B98E}" destId="{A0571EF6-4EBF-4CCA-9E0E-DDDA072492A1}" srcOrd="2" destOrd="0" presId="urn:microsoft.com/office/officeart/2005/8/layout/pyramid2"/>
    <dgm:cxn modelId="{F11FCABF-7689-4126-A84C-FD284BD95D28}" type="presParOf" srcId="{812D3DC1-37ED-401F-B3BD-17FC5FB6B98E}" destId="{691C4B47-513B-4A27-AFD4-45647881A4E1}" srcOrd="3" destOrd="0" presId="urn:microsoft.com/office/officeart/2005/8/layout/pyramid2"/>
    <dgm:cxn modelId="{D4452B16-87E7-4E4B-A380-74F3FDC4DCD8}" type="presParOf" srcId="{812D3DC1-37ED-401F-B3BD-17FC5FB6B98E}" destId="{AEE067B8-B2FD-4B28-AA0D-4D5C3E832FA8}" srcOrd="4" destOrd="0" presId="urn:microsoft.com/office/officeart/2005/8/layout/pyramid2"/>
    <dgm:cxn modelId="{687E1700-7838-4D26-B994-2CAA2E906535}" type="presParOf" srcId="{812D3DC1-37ED-401F-B3BD-17FC5FB6B98E}" destId="{7CAD52D0-E7EA-44CA-B3B5-358C5C5293FD}" srcOrd="5" destOrd="0" presId="urn:microsoft.com/office/officeart/2005/8/layout/pyramid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0BD1A7-3525-4061-9C60-CAA4FB6E5C4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Среднесрочная программа развития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053-E966-4158-9547-1F3F66122661}" type="parTrans" cxnId="{1917860B-74BE-4CBC-9AD2-9B44544F9582}">
      <dgm:prSet/>
      <dgm:spPr/>
      <dgm:t>
        <a:bodyPr/>
        <a:lstStyle/>
        <a:p>
          <a:endParaRPr lang="ru-RU"/>
        </a:p>
      </dgm:t>
    </dgm:pt>
    <dgm:pt modelId="{7AE64E78-85FF-49F2-B134-4D57AA2201B5}" type="sibTrans" cxnId="{1917860B-74BE-4CBC-9AD2-9B44544F9582}">
      <dgm:prSet/>
      <dgm:spPr/>
      <dgm:t>
        <a:bodyPr/>
        <a:lstStyle/>
        <a:p>
          <a:endParaRPr lang="ru-RU"/>
        </a:p>
      </dgm:t>
    </dgm:pt>
    <dgm:pt modelId="{48A4F6AD-F1E5-412E-8F92-B3CAC831F18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оснащения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F489F-D56D-4505-9128-F5B5AB9C310F}" type="parTrans" cxnId="{B7417BE2-4ED2-4026-A2AF-3B448FD190B1}">
      <dgm:prSet/>
      <dgm:spPr/>
      <dgm:t>
        <a:bodyPr/>
        <a:lstStyle/>
        <a:p>
          <a:endParaRPr lang="ru-RU"/>
        </a:p>
      </dgm:t>
    </dgm:pt>
    <dgm:pt modelId="{D700D8F1-6859-4980-9B8A-69126D1D2427}" type="sibTrans" cxnId="{B7417BE2-4ED2-4026-A2AF-3B448FD190B1}">
      <dgm:prSet/>
      <dgm:spPr/>
      <dgm:t>
        <a:bodyPr/>
        <a:lstStyle/>
        <a:p>
          <a:endParaRPr lang="ru-RU"/>
        </a:p>
      </dgm:t>
    </dgm:pt>
    <dgm:pt modelId="{EBB8ED1D-E074-4B0F-A96A-AC8CFC8E761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вовлечённости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родителей в учебно-воспитательный процесс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41678-449C-483D-B9FC-33E37B63AF19}" type="parTrans" cxnId="{B886DC08-CF29-4852-B9CC-451CC1B34EA1}">
      <dgm:prSet/>
      <dgm:spPr/>
      <dgm:t>
        <a:bodyPr/>
        <a:lstStyle/>
        <a:p>
          <a:endParaRPr lang="ru-RU"/>
        </a:p>
      </dgm:t>
    </dgm:pt>
    <dgm:pt modelId="{E558A51D-1A6A-40A3-A0C7-4490785A7F3A}" type="sibTrans" cxnId="{B886DC08-CF29-4852-B9CC-451CC1B34EA1}">
      <dgm:prSet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9A1AE4-0B87-4FE2-8624-50A03D17420A}" type="pres">
      <dgm:prSet presAssocID="{0D0BD1A7-3525-4061-9C60-CAA4FB6E5C49}" presName="node" presStyleLbl="node1" presStyleIdx="0" presStyleCnt="3" custLinFactNeighborX="46960" custLinFactNeighborY="-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25BC3-E693-4592-A2FC-0DA92BF59CF8}" type="pres">
      <dgm:prSet presAssocID="{7AE64E78-85FF-49F2-B134-4D57AA2201B5}" presName="sibTrans" presStyleCnt="0"/>
      <dgm:spPr/>
    </dgm:pt>
    <dgm:pt modelId="{71AA4801-8CC4-48AC-86BF-96485AFD9E90}" type="pres">
      <dgm:prSet presAssocID="{48A4F6AD-F1E5-412E-8F92-B3CAC831F183}" presName="node" presStyleLbl="node1" presStyleIdx="1" presStyleCnt="3" custLinFactX="-11550" custLinFactY="989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0FAF5-B795-4AE1-A63B-7DE643E0544F}" type="pres">
      <dgm:prSet presAssocID="{D700D8F1-6859-4980-9B8A-69126D1D2427}" presName="sibTrans" presStyleCnt="0"/>
      <dgm:spPr/>
    </dgm:pt>
    <dgm:pt modelId="{F60FD81D-F373-4EC6-B4B5-9D6A0C4DDF16}" type="pres">
      <dgm:prSet presAssocID="{EBB8ED1D-E074-4B0F-A96A-AC8CFC8E7619}" presName="node" presStyleLbl="node1" presStyleIdx="2" presStyleCnt="3" custLinFactNeighborX="57073" custLinFactNeighborY="-5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417BE2-4ED2-4026-A2AF-3B448FD190B1}" srcId="{6ED5AC47-71B6-4304-940A-733BB22D02F3}" destId="{48A4F6AD-F1E5-412E-8F92-B3CAC831F183}" srcOrd="1" destOrd="0" parTransId="{873F489F-D56D-4505-9128-F5B5AB9C310F}" sibTransId="{D700D8F1-6859-4980-9B8A-69126D1D2427}"/>
    <dgm:cxn modelId="{1917860B-74BE-4CBC-9AD2-9B44544F9582}" srcId="{6ED5AC47-71B6-4304-940A-733BB22D02F3}" destId="{0D0BD1A7-3525-4061-9C60-CAA4FB6E5C49}" srcOrd="0" destOrd="0" parTransId="{C1AFC053-E966-4158-9547-1F3F66122661}" sibTransId="{7AE64E78-85FF-49F2-B134-4D57AA2201B5}"/>
    <dgm:cxn modelId="{5373A873-4E15-4E94-B80D-1F02D72DECB9}" type="presOf" srcId="{6ED5AC47-71B6-4304-940A-733BB22D02F3}" destId="{FAF6B879-CE76-481C-AC51-A9682D7EABE5}" srcOrd="0" destOrd="0" presId="urn:microsoft.com/office/officeart/2005/8/layout/default#1"/>
    <dgm:cxn modelId="{589EE538-B83C-4C00-A19E-0B580C0F842A}" type="presOf" srcId="{48A4F6AD-F1E5-412E-8F92-B3CAC831F183}" destId="{71AA4801-8CC4-48AC-86BF-96485AFD9E90}" srcOrd="0" destOrd="0" presId="urn:microsoft.com/office/officeart/2005/8/layout/default#1"/>
    <dgm:cxn modelId="{B886DC08-CF29-4852-B9CC-451CC1B34EA1}" srcId="{6ED5AC47-71B6-4304-940A-733BB22D02F3}" destId="{EBB8ED1D-E074-4B0F-A96A-AC8CFC8E7619}" srcOrd="2" destOrd="0" parTransId="{BD641678-449C-483D-B9FC-33E37B63AF19}" sibTransId="{E558A51D-1A6A-40A3-A0C7-4490785A7F3A}"/>
    <dgm:cxn modelId="{5FCD7F4A-B119-4144-9E1F-1E9F696C7FBC}" type="presOf" srcId="{0D0BD1A7-3525-4061-9C60-CAA4FB6E5C49}" destId="{389A1AE4-0B87-4FE2-8624-50A03D17420A}" srcOrd="0" destOrd="0" presId="urn:microsoft.com/office/officeart/2005/8/layout/default#1"/>
    <dgm:cxn modelId="{840CAE77-2375-4648-9D33-0566DA865F77}" type="presOf" srcId="{EBB8ED1D-E074-4B0F-A96A-AC8CFC8E7619}" destId="{F60FD81D-F373-4EC6-B4B5-9D6A0C4DDF16}" srcOrd="0" destOrd="0" presId="urn:microsoft.com/office/officeart/2005/8/layout/default#1"/>
    <dgm:cxn modelId="{C8C938B4-5586-47B9-98DC-F2104A0F8414}" type="presParOf" srcId="{FAF6B879-CE76-481C-AC51-A9682D7EABE5}" destId="{389A1AE4-0B87-4FE2-8624-50A03D17420A}" srcOrd="0" destOrd="0" presId="urn:microsoft.com/office/officeart/2005/8/layout/default#1"/>
    <dgm:cxn modelId="{5473ED40-3C63-46E1-A5E8-30903ED5B61D}" type="presParOf" srcId="{FAF6B879-CE76-481C-AC51-A9682D7EABE5}" destId="{7A525BC3-E693-4592-A2FC-0DA92BF59CF8}" srcOrd="1" destOrd="0" presId="urn:microsoft.com/office/officeart/2005/8/layout/default#1"/>
    <dgm:cxn modelId="{BC6FABE7-17F9-4E47-BA87-1C3050550EE9}" type="presParOf" srcId="{FAF6B879-CE76-481C-AC51-A9682D7EABE5}" destId="{71AA4801-8CC4-48AC-86BF-96485AFD9E90}" srcOrd="2" destOrd="0" presId="urn:microsoft.com/office/officeart/2005/8/layout/default#1"/>
    <dgm:cxn modelId="{23BD13D8-15B9-44B9-99D2-9B3949982CA8}" type="presParOf" srcId="{FAF6B879-CE76-481C-AC51-A9682D7EABE5}" destId="{C8A0FAF5-B795-4AE1-A63B-7DE643E0544F}" srcOrd="3" destOrd="0" presId="urn:microsoft.com/office/officeart/2005/8/layout/default#1"/>
    <dgm:cxn modelId="{1D563572-F11F-4BAC-9806-F0256FD6FC5C}" type="presParOf" srcId="{FAF6B879-CE76-481C-AC51-A9682D7EABE5}" destId="{F60FD81D-F373-4EC6-B4B5-9D6A0C4DDF16}" srcOrd="4" destOrd="0" presId="urn:microsoft.com/office/officeart/2005/8/layout/default#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77B90C7-243F-4F7E-8BE9-E6B707F552DF}" type="presOf" srcId="{6ED5AC47-71B6-4304-940A-733BB22D02F3}" destId="{FAF6B879-CE76-481C-AC51-A9682D7EABE5}" srcOrd="0" destOrd="0" presId="urn:microsoft.com/office/officeart/2005/8/layout/default#1"/>
  </dgm:cxnLst>
  <dgm:bg>
    <a:noFill/>
  </dgm:bg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F2E78D9-F583-432E-8166-80F97164FD05}" type="presOf" srcId="{FB14DBE1-E4EA-46F4-A14B-C69037CF1423}" destId="{68A024EC-2BF6-43A5-9CC7-9D266D6B87DF}" srcOrd="0" destOrd="0" presId="urn:microsoft.com/office/officeart/2005/8/layout/hierarchy1"/>
  </dgm:cxnLst>
  <dgm:bg>
    <a:noFill/>
  </dgm:bg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4A58E64D-90E0-4092-A184-1842CE248B9F}" type="presOf" srcId="{FB14DBE1-E4EA-46F4-A14B-C69037CF1423}" destId="{68A024EC-2BF6-43A5-9CC7-9D266D6B87DF}" srcOrd="0" destOrd="0" presId="urn:microsoft.com/office/officeart/2005/8/layout/hierarchy1"/>
  </dgm:cxnLst>
  <dgm:bg>
    <a:noFill/>
  </dgm:bg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427F36D-5904-4D8D-8088-E58097649CFA}" type="presOf" srcId="{FB14DBE1-E4EA-46F4-A14B-C69037CF1423}" destId="{68A024EC-2BF6-43A5-9CC7-9D266D6B87DF}" srcOrd="0" destOrd="0" presId="urn:microsoft.com/office/officeart/2005/8/layout/hierarchy1"/>
  </dgm:cxnLst>
  <dgm:bg>
    <a:noFill/>
  </dgm:bg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82F5CB-ADA5-42CD-B69A-6BF7DC75D8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7F5761-2A56-4A31-B2AF-FF18F1F775AC}">
      <dgm:prSet phldrT="[Текст]"/>
      <dgm:spPr/>
      <dgm:t>
        <a:bodyPr/>
        <a:lstStyle/>
        <a:p>
          <a:r>
            <a:rPr lang="ru-RU" dirty="0" smtClean="0"/>
            <a:t>Сотрудничество между МБОУ </a:t>
          </a:r>
          <a:r>
            <a:rPr lang="ru-RU" dirty="0" err="1" smtClean="0"/>
            <a:t>Вельяминовская</a:t>
          </a:r>
          <a:r>
            <a:rPr lang="ru-RU" dirty="0" smtClean="0"/>
            <a:t> СОШ им. </a:t>
          </a:r>
          <a:r>
            <a:rPr lang="ru-RU" dirty="0" err="1" smtClean="0"/>
            <a:t>Л.С.Филина</a:t>
          </a:r>
          <a:r>
            <a:rPr lang="ru-RU" dirty="0" smtClean="0"/>
            <a:t> и ГУ МЧС России по Брянской области</a:t>
          </a:r>
          <a:endParaRPr lang="ru-RU" dirty="0"/>
        </a:p>
      </dgm:t>
    </dgm:pt>
    <dgm:pt modelId="{613AA09D-7D79-4892-93C2-E0C165C73C7A}" type="parTrans" cxnId="{6C63B4F8-775B-4DC5-96F8-43BAC13D856F}">
      <dgm:prSet/>
      <dgm:spPr/>
      <dgm:t>
        <a:bodyPr/>
        <a:lstStyle/>
        <a:p>
          <a:endParaRPr lang="ru-RU"/>
        </a:p>
      </dgm:t>
    </dgm:pt>
    <dgm:pt modelId="{75F52DC5-8FBD-41EA-92DB-51974BD38EA2}" type="sibTrans" cxnId="{6C63B4F8-775B-4DC5-96F8-43BAC13D856F}">
      <dgm:prSet/>
      <dgm:spPr/>
      <dgm:t>
        <a:bodyPr/>
        <a:lstStyle/>
        <a:p>
          <a:endParaRPr lang="ru-RU"/>
        </a:p>
      </dgm:t>
    </dgm:pt>
    <dgm:pt modelId="{99AC961C-223E-434C-BC03-2882BABAB428}">
      <dgm:prSet phldrT="[Текст]"/>
      <dgm:spPr/>
      <dgm:t>
        <a:bodyPr/>
        <a:lstStyle/>
        <a:p>
          <a:r>
            <a:rPr lang="ru-RU" dirty="0" smtClean="0"/>
            <a:t>Школа Безопасности</a:t>
          </a:r>
          <a:endParaRPr lang="ru-RU" dirty="0"/>
        </a:p>
      </dgm:t>
    </dgm:pt>
    <dgm:pt modelId="{B9EF46FD-AF65-4F83-811E-1D6A6C592A45}" type="parTrans" cxnId="{E8AE5EA7-869E-4076-A5A7-110F72A3A194}">
      <dgm:prSet/>
      <dgm:spPr/>
      <dgm:t>
        <a:bodyPr/>
        <a:lstStyle/>
        <a:p>
          <a:endParaRPr lang="ru-RU"/>
        </a:p>
      </dgm:t>
    </dgm:pt>
    <dgm:pt modelId="{42656F38-6B40-4638-905A-AD7FF5C2FFCA}" type="sibTrans" cxnId="{E8AE5EA7-869E-4076-A5A7-110F72A3A194}">
      <dgm:prSet/>
      <dgm:spPr/>
      <dgm:t>
        <a:bodyPr/>
        <a:lstStyle/>
        <a:p>
          <a:endParaRPr lang="ru-RU"/>
        </a:p>
      </dgm:t>
    </dgm:pt>
    <dgm:pt modelId="{9F8E1F4C-4E50-4B5B-AC8F-205D33B4F66C}">
      <dgm:prSet phldrT="[Текст]"/>
      <dgm:spPr/>
      <dgm:t>
        <a:bodyPr/>
        <a:lstStyle/>
        <a:p>
          <a:r>
            <a:rPr lang="ru-RU" dirty="0" smtClean="0"/>
            <a:t>Пожарная дружина «Горячие сердца»</a:t>
          </a:r>
          <a:endParaRPr lang="ru-RU" dirty="0"/>
        </a:p>
      </dgm:t>
    </dgm:pt>
    <dgm:pt modelId="{55A53144-6F23-44E0-AE6F-641EA7FF5648}" type="parTrans" cxnId="{CDD2E939-520D-41EA-9F30-04A0AF3F71B9}">
      <dgm:prSet/>
      <dgm:spPr/>
      <dgm:t>
        <a:bodyPr/>
        <a:lstStyle/>
        <a:p>
          <a:endParaRPr lang="ru-RU"/>
        </a:p>
      </dgm:t>
    </dgm:pt>
    <dgm:pt modelId="{8E57C921-2122-4E43-9F75-8605D3B020E5}" type="sibTrans" cxnId="{CDD2E939-520D-41EA-9F30-04A0AF3F71B9}">
      <dgm:prSet/>
      <dgm:spPr/>
      <dgm:t>
        <a:bodyPr/>
        <a:lstStyle/>
        <a:p>
          <a:endParaRPr lang="ru-RU"/>
        </a:p>
      </dgm:t>
    </dgm:pt>
    <dgm:pt modelId="{31118156-88FA-420D-8974-C88BCA135749}">
      <dgm:prSet phldrT="[Текст]"/>
      <dgm:spPr/>
      <dgm:t>
        <a:bodyPr/>
        <a:lstStyle/>
        <a:p>
          <a:r>
            <a:rPr lang="ru-RU" dirty="0" smtClean="0"/>
            <a:t>Волонтёрский отряд «Крылья Спасения»</a:t>
          </a:r>
        </a:p>
      </dgm:t>
    </dgm:pt>
    <dgm:pt modelId="{D96BE4F6-2770-49FA-AC02-E2199CB9C87A}" type="parTrans" cxnId="{C7FC8728-D834-44EC-8208-8231FA1563EB}">
      <dgm:prSet/>
      <dgm:spPr/>
      <dgm:t>
        <a:bodyPr/>
        <a:lstStyle/>
        <a:p>
          <a:endParaRPr lang="ru-RU"/>
        </a:p>
      </dgm:t>
    </dgm:pt>
    <dgm:pt modelId="{5AAF0C16-8D37-4E87-A095-7AD582DCF60D}" type="sibTrans" cxnId="{C7FC8728-D834-44EC-8208-8231FA1563EB}">
      <dgm:prSet/>
      <dgm:spPr/>
      <dgm:t>
        <a:bodyPr/>
        <a:lstStyle/>
        <a:p>
          <a:endParaRPr lang="ru-RU"/>
        </a:p>
      </dgm:t>
    </dgm:pt>
    <dgm:pt modelId="{611163FD-E4C8-471A-ACEF-7B94E649560A}">
      <dgm:prSet phldrT="[Текст]"/>
      <dgm:spPr/>
      <dgm:t>
        <a:bodyPr/>
        <a:lstStyle/>
        <a:p>
          <a:r>
            <a:rPr lang="ru-RU" dirty="0" smtClean="0"/>
            <a:t>Мобильный отряд безопасности</a:t>
          </a:r>
          <a:endParaRPr lang="ru-RU" dirty="0"/>
        </a:p>
      </dgm:t>
    </dgm:pt>
    <dgm:pt modelId="{F45C935B-6116-4ABC-A3AB-A6CF26A9BF7A}" type="parTrans" cxnId="{B89542A1-D540-40ED-9891-23DDE13E5B4E}">
      <dgm:prSet/>
      <dgm:spPr/>
      <dgm:t>
        <a:bodyPr/>
        <a:lstStyle/>
        <a:p>
          <a:endParaRPr lang="ru-RU"/>
        </a:p>
      </dgm:t>
    </dgm:pt>
    <dgm:pt modelId="{2A434D2D-7797-4CFB-BBDB-E1184023C50E}" type="sibTrans" cxnId="{B89542A1-D540-40ED-9891-23DDE13E5B4E}">
      <dgm:prSet/>
      <dgm:spPr/>
      <dgm:t>
        <a:bodyPr/>
        <a:lstStyle/>
        <a:p>
          <a:endParaRPr lang="ru-RU"/>
        </a:p>
      </dgm:t>
    </dgm:pt>
    <dgm:pt modelId="{389015A5-085A-4426-AB5A-8CAC3FE30A41}">
      <dgm:prSet phldrT="[Текст]"/>
      <dgm:spPr/>
      <dgm:t>
        <a:bodyPr/>
        <a:lstStyle/>
        <a:p>
          <a:r>
            <a:rPr lang="ru-RU" dirty="0" smtClean="0"/>
            <a:t>ЮИД </a:t>
          </a:r>
        </a:p>
        <a:p>
          <a:r>
            <a:rPr lang="ru-RU" dirty="0" err="1" smtClean="0"/>
            <a:t>Юнармия</a:t>
          </a:r>
          <a:endParaRPr lang="ru-RU" dirty="0"/>
        </a:p>
      </dgm:t>
    </dgm:pt>
    <dgm:pt modelId="{1F0222A4-74B6-4086-8C85-D8CCABA5D59E}" type="parTrans" cxnId="{0C409FD7-699A-4A0A-A281-D0FA69FCA8D6}">
      <dgm:prSet/>
      <dgm:spPr/>
      <dgm:t>
        <a:bodyPr/>
        <a:lstStyle/>
        <a:p>
          <a:endParaRPr lang="ru-RU"/>
        </a:p>
      </dgm:t>
    </dgm:pt>
    <dgm:pt modelId="{78F8ACAC-ABD3-4AC5-A37E-3119D61D9458}" type="sibTrans" cxnId="{0C409FD7-699A-4A0A-A281-D0FA69FCA8D6}">
      <dgm:prSet/>
      <dgm:spPr/>
      <dgm:t>
        <a:bodyPr/>
        <a:lstStyle/>
        <a:p>
          <a:endParaRPr lang="ru-RU"/>
        </a:p>
      </dgm:t>
    </dgm:pt>
    <dgm:pt modelId="{D50B9F21-87A5-4445-9807-0D946A7B0113}" type="pres">
      <dgm:prSet presAssocID="{F882F5CB-ADA5-42CD-B69A-6BF7DC75D8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C6CBBDE-1FD0-4D5C-BB32-D100312A8A65}" type="pres">
      <dgm:prSet presAssocID="{4A7F5761-2A56-4A31-B2AF-FF18F1F775AC}" presName="hierRoot1" presStyleCnt="0"/>
      <dgm:spPr/>
    </dgm:pt>
    <dgm:pt modelId="{0E7CF68D-7246-4F00-96E0-3553F33DEDE6}" type="pres">
      <dgm:prSet presAssocID="{4A7F5761-2A56-4A31-B2AF-FF18F1F775AC}" presName="composite" presStyleCnt="0"/>
      <dgm:spPr/>
    </dgm:pt>
    <dgm:pt modelId="{E620F055-82C6-4ECD-8496-FD74E78A2891}" type="pres">
      <dgm:prSet presAssocID="{4A7F5761-2A56-4A31-B2AF-FF18F1F775AC}" presName="background" presStyleLbl="node0" presStyleIdx="0" presStyleCnt="1"/>
      <dgm:spPr/>
    </dgm:pt>
    <dgm:pt modelId="{19EE3848-7A89-478D-AC9A-4E2BFB982FDE}" type="pres">
      <dgm:prSet presAssocID="{4A7F5761-2A56-4A31-B2AF-FF18F1F775AC}" presName="text" presStyleLbl="fgAcc0" presStyleIdx="0" presStyleCnt="1" custScaleX="174813" custScaleY="1219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086892-2E1B-4E41-B6BB-C524D5B5EFF8}" type="pres">
      <dgm:prSet presAssocID="{4A7F5761-2A56-4A31-B2AF-FF18F1F775AC}" presName="hierChild2" presStyleCnt="0"/>
      <dgm:spPr/>
    </dgm:pt>
    <dgm:pt modelId="{353AD01A-C791-48D9-8074-6D563DAD47C9}" type="pres">
      <dgm:prSet presAssocID="{B9EF46FD-AF65-4F83-811E-1D6A6C592A4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59D78BB-4135-4F69-A807-4E1622D759CA}" type="pres">
      <dgm:prSet presAssocID="{99AC961C-223E-434C-BC03-2882BABAB428}" presName="hierRoot2" presStyleCnt="0"/>
      <dgm:spPr/>
    </dgm:pt>
    <dgm:pt modelId="{5C5D08B2-C5A2-4C23-AB10-175A0F7AB297}" type="pres">
      <dgm:prSet presAssocID="{99AC961C-223E-434C-BC03-2882BABAB428}" presName="composite2" presStyleCnt="0"/>
      <dgm:spPr/>
    </dgm:pt>
    <dgm:pt modelId="{7522D48B-DD7D-4075-883C-BC494591AA4D}" type="pres">
      <dgm:prSet presAssocID="{99AC961C-223E-434C-BC03-2882BABAB428}" presName="background2" presStyleLbl="node2" presStyleIdx="0" presStyleCnt="2"/>
      <dgm:spPr/>
    </dgm:pt>
    <dgm:pt modelId="{DA7AFE2B-E465-4B35-B11F-1920F96E166A}" type="pres">
      <dgm:prSet presAssocID="{99AC961C-223E-434C-BC03-2882BABAB428}" presName="text2" presStyleLbl="fgAcc2" presStyleIdx="0" presStyleCnt="2" custScaleX="156869" custScaleY="669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4A43AD-D33E-4047-914F-04C6EF8EDD59}" type="pres">
      <dgm:prSet presAssocID="{99AC961C-223E-434C-BC03-2882BABAB428}" presName="hierChild3" presStyleCnt="0"/>
      <dgm:spPr/>
    </dgm:pt>
    <dgm:pt modelId="{D5F3BB08-93BD-41F2-9097-C8EAF5F89FB1}" type="pres">
      <dgm:prSet presAssocID="{55A53144-6F23-44E0-AE6F-641EA7FF5648}" presName="Name17" presStyleLbl="parChTrans1D3" presStyleIdx="0" presStyleCnt="3"/>
      <dgm:spPr/>
      <dgm:t>
        <a:bodyPr/>
        <a:lstStyle/>
        <a:p>
          <a:endParaRPr lang="ru-RU"/>
        </a:p>
      </dgm:t>
    </dgm:pt>
    <dgm:pt modelId="{399A177F-E56B-483B-A658-E0A26B525738}" type="pres">
      <dgm:prSet presAssocID="{9F8E1F4C-4E50-4B5B-AC8F-205D33B4F66C}" presName="hierRoot3" presStyleCnt="0"/>
      <dgm:spPr/>
    </dgm:pt>
    <dgm:pt modelId="{C9B5A8EB-A69E-49A2-9629-82555B963FCB}" type="pres">
      <dgm:prSet presAssocID="{9F8E1F4C-4E50-4B5B-AC8F-205D33B4F66C}" presName="composite3" presStyleCnt="0"/>
      <dgm:spPr/>
    </dgm:pt>
    <dgm:pt modelId="{495C0106-D684-4C09-A232-697209D082A4}" type="pres">
      <dgm:prSet presAssocID="{9F8E1F4C-4E50-4B5B-AC8F-205D33B4F66C}" presName="background3" presStyleLbl="node3" presStyleIdx="0" presStyleCnt="3"/>
      <dgm:spPr/>
    </dgm:pt>
    <dgm:pt modelId="{55A8450A-65D9-419D-A110-7FC30E1CA1C0}" type="pres">
      <dgm:prSet presAssocID="{9F8E1F4C-4E50-4B5B-AC8F-205D33B4F66C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FB368E-7AF7-4524-B453-E006789573D2}" type="pres">
      <dgm:prSet presAssocID="{9F8E1F4C-4E50-4B5B-AC8F-205D33B4F66C}" presName="hierChild4" presStyleCnt="0"/>
      <dgm:spPr/>
    </dgm:pt>
    <dgm:pt modelId="{FED50120-1E58-461D-ABE5-5404AB07F50F}" type="pres">
      <dgm:prSet presAssocID="{D96BE4F6-2770-49FA-AC02-E2199CB9C87A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B2D9700-8843-4B94-B3C9-BFB5E0DFB736}" type="pres">
      <dgm:prSet presAssocID="{31118156-88FA-420D-8974-C88BCA135749}" presName="hierRoot3" presStyleCnt="0"/>
      <dgm:spPr/>
    </dgm:pt>
    <dgm:pt modelId="{5E7BD5AC-FC35-4DA5-B574-F30AED75C674}" type="pres">
      <dgm:prSet presAssocID="{31118156-88FA-420D-8974-C88BCA135749}" presName="composite3" presStyleCnt="0"/>
      <dgm:spPr/>
    </dgm:pt>
    <dgm:pt modelId="{BB310B2B-54C3-4B36-ACD3-7ED4B0E6A5EF}" type="pres">
      <dgm:prSet presAssocID="{31118156-88FA-420D-8974-C88BCA135749}" presName="background3" presStyleLbl="node3" presStyleIdx="1" presStyleCnt="3"/>
      <dgm:spPr/>
    </dgm:pt>
    <dgm:pt modelId="{B941D894-E151-4D59-8B1D-92B423297ED6}" type="pres">
      <dgm:prSet presAssocID="{31118156-88FA-420D-8974-C88BCA135749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962B9-8271-48B5-9389-36202445F4F3}" type="pres">
      <dgm:prSet presAssocID="{31118156-88FA-420D-8974-C88BCA135749}" presName="hierChild4" presStyleCnt="0"/>
      <dgm:spPr/>
    </dgm:pt>
    <dgm:pt modelId="{5384B22E-CD47-4A97-8F27-54E6AC7E1A2F}" type="pres">
      <dgm:prSet presAssocID="{F45C935B-6116-4ABC-A3AB-A6CF26A9BF7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3921C0A-7DCE-4A7F-98F4-35A71673BF57}" type="pres">
      <dgm:prSet presAssocID="{611163FD-E4C8-471A-ACEF-7B94E649560A}" presName="hierRoot2" presStyleCnt="0"/>
      <dgm:spPr/>
    </dgm:pt>
    <dgm:pt modelId="{33F1A2DC-A790-4C49-A9DA-86CA180445B1}" type="pres">
      <dgm:prSet presAssocID="{611163FD-E4C8-471A-ACEF-7B94E649560A}" presName="composite2" presStyleCnt="0"/>
      <dgm:spPr/>
    </dgm:pt>
    <dgm:pt modelId="{A84178AF-451B-4505-BA37-51111F0F55CC}" type="pres">
      <dgm:prSet presAssocID="{611163FD-E4C8-471A-ACEF-7B94E649560A}" presName="background2" presStyleLbl="node2" presStyleIdx="1" presStyleCnt="2"/>
      <dgm:spPr/>
    </dgm:pt>
    <dgm:pt modelId="{F6D8846C-E285-4480-873B-8B5F9BA3E166}" type="pres">
      <dgm:prSet presAssocID="{611163FD-E4C8-471A-ACEF-7B94E649560A}" presName="text2" presStyleLbl="fgAcc2" presStyleIdx="1" presStyleCnt="2" custScaleX="1763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EC9A78-356E-4BA6-8170-D6068279D2B1}" type="pres">
      <dgm:prSet presAssocID="{611163FD-E4C8-471A-ACEF-7B94E649560A}" presName="hierChild3" presStyleCnt="0"/>
      <dgm:spPr/>
    </dgm:pt>
    <dgm:pt modelId="{4E9B5BEF-D17C-4867-8AA8-60C8A3F37433}" type="pres">
      <dgm:prSet presAssocID="{1F0222A4-74B6-4086-8C85-D8CCABA5D59E}" presName="Name17" presStyleLbl="parChTrans1D3" presStyleIdx="2" presStyleCnt="3"/>
      <dgm:spPr/>
      <dgm:t>
        <a:bodyPr/>
        <a:lstStyle/>
        <a:p>
          <a:endParaRPr lang="ru-RU"/>
        </a:p>
      </dgm:t>
    </dgm:pt>
    <dgm:pt modelId="{2984C201-AD40-4FE0-B576-883DF0F56FAA}" type="pres">
      <dgm:prSet presAssocID="{389015A5-085A-4426-AB5A-8CAC3FE30A41}" presName="hierRoot3" presStyleCnt="0"/>
      <dgm:spPr/>
    </dgm:pt>
    <dgm:pt modelId="{9E3A15D1-17CC-4A57-B67A-9D349B44B04D}" type="pres">
      <dgm:prSet presAssocID="{389015A5-085A-4426-AB5A-8CAC3FE30A41}" presName="composite3" presStyleCnt="0"/>
      <dgm:spPr/>
    </dgm:pt>
    <dgm:pt modelId="{865DFA8F-E8D9-4142-AC23-B0F26B4D9E71}" type="pres">
      <dgm:prSet presAssocID="{389015A5-085A-4426-AB5A-8CAC3FE30A41}" presName="background3" presStyleLbl="node3" presStyleIdx="2" presStyleCnt="3"/>
      <dgm:spPr/>
    </dgm:pt>
    <dgm:pt modelId="{3781955A-7373-4B9A-94E1-71091AA570B3}" type="pres">
      <dgm:prSet presAssocID="{389015A5-085A-4426-AB5A-8CAC3FE30A41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690CED-08D4-4664-A33A-15EDA1BC4194}" type="pres">
      <dgm:prSet presAssocID="{389015A5-085A-4426-AB5A-8CAC3FE30A41}" presName="hierChild4" presStyleCnt="0"/>
      <dgm:spPr/>
    </dgm:pt>
  </dgm:ptLst>
  <dgm:cxnLst>
    <dgm:cxn modelId="{B80ECC69-F994-4DCC-BE5F-8489143B8521}" type="presOf" srcId="{4A7F5761-2A56-4A31-B2AF-FF18F1F775AC}" destId="{19EE3848-7A89-478D-AC9A-4E2BFB982FDE}" srcOrd="0" destOrd="0" presId="urn:microsoft.com/office/officeart/2005/8/layout/hierarchy1"/>
    <dgm:cxn modelId="{9F402289-2655-40E9-8240-24658AB2F462}" type="presOf" srcId="{9F8E1F4C-4E50-4B5B-AC8F-205D33B4F66C}" destId="{55A8450A-65D9-419D-A110-7FC30E1CA1C0}" srcOrd="0" destOrd="0" presId="urn:microsoft.com/office/officeart/2005/8/layout/hierarchy1"/>
    <dgm:cxn modelId="{4FA3D1FD-F401-46A4-8546-19A428DDBD30}" type="presOf" srcId="{1F0222A4-74B6-4086-8C85-D8CCABA5D59E}" destId="{4E9B5BEF-D17C-4867-8AA8-60C8A3F37433}" srcOrd="0" destOrd="0" presId="urn:microsoft.com/office/officeart/2005/8/layout/hierarchy1"/>
    <dgm:cxn modelId="{663EC85C-B55A-44C2-905C-25B1D362A52E}" type="presOf" srcId="{F882F5CB-ADA5-42CD-B69A-6BF7DC75D826}" destId="{D50B9F21-87A5-4445-9807-0D946A7B0113}" srcOrd="0" destOrd="0" presId="urn:microsoft.com/office/officeart/2005/8/layout/hierarchy1"/>
    <dgm:cxn modelId="{49328482-7A40-4A7C-A83E-0CE880EC0B70}" type="presOf" srcId="{55A53144-6F23-44E0-AE6F-641EA7FF5648}" destId="{D5F3BB08-93BD-41F2-9097-C8EAF5F89FB1}" srcOrd="0" destOrd="0" presId="urn:microsoft.com/office/officeart/2005/8/layout/hierarchy1"/>
    <dgm:cxn modelId="{CDD2E939-520D-41EA-9F30-04A0AF3F71B9}" srcId="{99AC961C-223E-434C-BC03-2882BABAB428}" destId="{9F8E1F4C-4E50-4B5B-AC8F-205D33B4F66C}" srcOrd="0" destOrd="0" parTransId="{55A53144-6F23-44E0-AE6F-641EA7FF5648}" sibTransId="{8E57C921-2122-4E43-9F75-8605D3B020E5}"/>
    <dgm:cxn modelId="{3A7BE93B-5BEE-4583-8C22-AC9F1030CF19}" type="presOf" srcId="{611163FD-E4C8-471A-ACEF-7B94E649560A}" destId="{F6D8846C-E285-4480-873B-8B5F9BA3E166}" srcOrd="0" destOrd="0" presId="urn:microsoft.com/office/officeart/2005/8/layout/hierarchy1"/>
    <dgm:cxn modelId="{B89542A1-D540-40ED-9891-23DDE13E5B4E}" srcId="{4A7F5761-2A56-4A31-B2AF-FF18F1F775AC}" destId="{611163FD-E4C8-471A-ACEF-7B94E649560A}" srcOrd="1" destOrd="0" parTransId="{F45C935B-6116-4ABC-A3AB-A6CF26A9BF7A}" sibTransId="{2A434D2D-7797-4CFB-BBDB-E1184023C50E}"/>
    <dgm:cxn modelId="{D61AC769-FE2C-4922-8834-E437136FAC26}" type="presOf" srcId="{D96BE4F6-2770-49FA-AC02-E2199CB9C87A}" destId="{FED50120-1E58-461D-ABE5-5404AB07F50F}" srcOrd="0" destOrd="0" presId="urn:microsoft.com/office/officeart/2005/8/layout/hierarchy1"/>
    <dgm:cxn modelId="{6C63B4F8-775B-4DC5-96F8-43BAC13D856F}" srcId="{F882F5CB-ADA5-42CD-B69A-6BF7DC75D826}" destId="{4A7F5761-2A56-4A31-B2AF-FF18F1F775AC}" srcOrd="0" destOrd="0" parTransId="{613AA09D-7D79-4892-93C2-E0C165C73C7A}" sibTransId="{75F52DC5-8FBD-41EA-92DB-51974BD38EA2}"/>
    <dgm:cxn modelId="{E2EA54D1-C208-4CFC-BABE-850AD30D4B6E}" type="presOf" srcId="{B9EF46FD-AF65-4F83-811E-1D6A6C592A45}" destId="{353AD01A-C791-48D9-8074-6D563DAD47C9}" srcOrd="0" destOrd="0" presId="urn:microsoft.com/office/officeart/2005/8/layout/hierarchy1"/>
    <dgm:cxn modelId="{09052654-72F5-45B7-975E-5D03708F1720}" type="presOf" srcId="{31118156-88FA-420D-8974-C88BCA135749}" destId="{B941D894-E151-4D59-8B1D-92B423297ED6}" srcOrd="0" destOrd="0" presId="urn:microsoft.com/office/officeart/2005/8/layout/hierarchy1"/>
    <dgm:cxn modelId="{0C409FD7-699A-4A0A-A281-D0FA69FCA8D6}" srcId="{611163FD-E4C8-471A-ACEF-7B94E649560A}" destId="{389015A5-085A-4426-AB5A-8CAC3FE30A41}" srcOrd="0" destOrd="0" parTransId="{1F0222A4-74B6-4086-8C85-D8CCABA5D59E}" sibTransId="{78F8ACAC-ABD3-4AC5-A37E-3119D61D9458}"/>
    <dgm:cxn modelId="{777806CA-4EB9-4EFF-B40A-6142C95516C2}" type="presOf" srcId="{F45C935B-6116-4ABC-A3AB-A6CF26A9BF7A}" destId="{5384B22E-CD47-4A97-8F27-54E6AC7E1A2F}" srcOrd="0" destOrd="0" presId="urn:microsoft.com/office/officeart/2005/8/layout/hierarchy1"/>
    <dgm:cxn modelId="{D00586B8-C3F0-4D0A-973D-CAD3694F456E}" type="presOf" srcId="{389015A5-085A-4426-AB5A-8CAC3FE30A41}" destId="{3781955A-7373-4B9A-94E1-71091AA570B3}" srcOrd="0" destOrd="0" presId="urn:microsoft.com/office/officeart/2005/8/layout/hierarchy1"/>
    <dgm:cxn modelId="{D49D1DAE-C003-41D3-ADE0-2D9560C38020}" type="presOf" srcId="{99AC961C-223E-434C-BC03-2882BABAB428}" destId="{DA7AFE2B-E465-4B35-B11F-1920F96E166A}" srcOrd="0" destOrd="0" presId="urn:microsoft.com/office/officeart/2005/8/layout/hierarchy1"/>
    <dgm:cxn modelId="{C7FC8728-D834-44EC-8208-8231FA1563EB}" srcId="{99AC961C-223E-434C-BC03-2882BABAB428}" destId="{31118156-88FA-420D-8974-C88BCA135749}" srcOrd="1" destOrd="0" parTransId="{D96BE4F6-2770-49FA-AC02-E2199CB9C87A}" sibTransId="{5AAF0C16-8D37-4E87-A095-7AD582DCF60D}"/>
    <dgm:cxn modelId="{E8AE5EA7-869E-4076-A5A7-110F72A3A194}" srcId="{4A7F5761-2A56-4A31-B2AF-FF18F1F775AC}" destId="{99AC961C-223E-434C-BC03-2882BABAB428}" srcOrd="0" destOrd="0" parTransId="{B9EF46FD-AF65-4F83-811E-1D6A6C592A45}" sibTransId="{42656F38-6B40-4638-905A-AD7FF5C2FFCA}"/>
    <dgm:cxn modelId="{E3B034EC-D641-4FD8-9643-C6189C861D60}" type="presParOf" srcId="{D50B9F21-87A5-4445-9807-0D946A7B0113}" destId="{2C6CBBDE-1FD0-4D5C-BB32-D100312A8A65}" srcOrd="0" destOrd="0" presId="urn:microsoft.com/office/officeart/2005/8/layout/hierarchy1"/>
    <dgm:cxn modelId="{6510AFBE-38EC-4EE6-8ADE-654B78261503}" type="presParOf" srcId="{2C6CBBDE-1FD0-4D5C-BB32-D100312A8A65}" destId="{0E7CF68D-7246-4F00-96E0-3553F33DEDE6}" srcOrd="0" destOrd="0" presId="urn:microsoft.com/office/officeart/2005/8/layout/hierarchy1"/>
    <dgm:cxn modelId="{E198B9F6-1960-4A23-A192-6ABC45A77F1C}" type="presParOf" srcId="{0E7CF68D-7246-4F00-96E0-3553F33DEDE6}" destId="{E620F055-82C6-4ECD-8496-FD74E78A2891}" srcOrd="0" destOrd="0" presId="urn:microsoft.com/office/officeart/2005/8/layout/hierarchy1"/>
    <dgm:cxn modelId="{D505DC84-72C7-4DB2-B229-F9C960C052BF}" type="presParOf" srcId="{0E7CF68D-7246-4F00-96E0-3553F33DEDE6}" destId="{19EE3848-7A89-478D-AC9A-4E2BFB982FDE}" srcOrd="1" destOrd="0" presId="urn:microsoft.com/office/officeart/2005/8/layout/hierarchy1"/>
    <dgm:cxn modelId="{20336EDE-8348-4F51-A8A2-72B0F3C786D2}" type="presParOf" srcId="{2C6CBBDE-1FD0-4D5C-BB32-D100312A8A65}" destId="{C6086892-2E1B-4E41-B6BB-C524D5B5EFF8}" srcOrd="1" destOrd="0" presId="urn:microsoft.com/office/officeart/2005/8/layout/hierarchy1"/>
    <dgm:cxn modelId="{4F6842D9-00EB-4E4E-8D7C-1C01AF93DED0}" type="presParOf" srcId="{C6086892-2E1B-4E41-B6BB-C524D5B5EFF8}" destId="{353AD01A-C791-48D9-8074-6D563DAD47C9}" srcOrd="0" destOrd="0" presId="urn:microsoft.com/office/officeart/2005/8/layout/hierarchy1"/>
    <dgm:cxn modelId="{D55BA809-A4DE-46AB-A767-3DD82900259B}" type="presParOf" srcId="{C6086892-2E1B-4E41-B6BB-C524D5B5EFF8}" destId="{459D78BB-4135-4F69-A807-4E1622D759CA}" srcOrd="1" destOrd="0" presId="urn:microsoft.com/office/officeart/2005/8/layout/hierarchy1"/>
    <dgm:cxn modelId="{4D370CA2-27CE-4036-A02E-6C78D9132BC5}" type="presParOf" srcId="{459D78BB-4135-4F69-A807-4E1622D759CA}" destId="{5C5D08B2-C5A2-4C23-AB10-175A0F7AB297}" srcOrd="0" destOrd="0" presId="urn:microsoft.com/office/officeart/2005/8/layout/hierarchy1"/>
    <dgm:cxn modelId="{419369AC-6B4D-4CC2-8671-B270F6266186}" type="presParOf" srcId="{5C5D08B2-C5A2-4C23-AB10-175A0F7AB297}" destId="{7522D48B-DD7D-4075-883C-BC494591AA4D}" srcOrd="0" destOrd="0" presId="urn:microsoft.com/office/officeart/2005/8/layout/hierarchy1"/>
    <dgm:cxn modelId="{03FC6D88-689A-4EB5-9604-73B2191BDF4A}" type="presParOf" srcId="{5C5D08B2-C5A2-4C23-AB10-175A0F7AB297}" destId="{DA7AFE2B-E465-4B35-B11F-1920F96E166A}" srcOrd="1" destOrd="0" presId="urn:microsoft.com/office/officeart/2005/8/layout/hierarchy1"/>
    <dgm:cxn modelId="{84BC5BDB-188E-47D5-B75E-34DDFCEA4870}" type="presParOf" srcId="{459D78BB-4135-4F69-A807-4E1622D759CA}" destId="{364A43AD-D33E-4047-914F-04C6EF8EDD59}" srcOrd="1" destOrd="0" presId="urn:microsoft.com/office/officeart/2005/8/layout/hierarchy1"/>
    <dgm:cxn modelId="{845466FC-21EF-4874-BE02-7BA92005131B}" type="presParOf" srcId="{364A43AD-D33E-4047-914F-04C6EF8EDD59}" destId="{D5F3BB08-93BD-41F2-9097-C8EAF5F89FB1}" srcOrd="0" destOrd="0" presId="urn:microsoft.com/office/officeart/2005/8/layout/hierarchy1"/>
    <dgm:cxn modelId="{5E71568F-2806-4AAC-99CA-A68DCD621935}" type="presParOf" srcId="{364A43AD-D33E-4047-914F-04C6EF8EDD59}" destId="{399A177F-E56B-483B-A658-E0A26B525738}" srcOrd="1" destOrd="0" presId="urn:microsoft.com/office/officeart/2005/8/layout/hierarchy1"/>
    <dgm:cxn modelId="{0D32DC99-8B89-44A9-891B-8089C9C2CFB5}" type="presParOf" srcId="{399A177F-E56B-483B-A658-E0A26B525738}" destId="{C9B5A8EB-A69E-49A2-9629-82555B963FCB}" srcOrd="0" destOrd="0" presId="urn:microsoft.com/office/officeart/2005/8/layout/hierarchy1"/>
    <dgm:cxn modelId="{E47AEAB5-421B-479D-B765-1C5FB18F0462}" type="presParOf" srcId="{C9B5A8EB-A69E-49A2-9629-82555B963FCB}" destId="{495C0106-D684-4C09-A232-697209D082A4}" srcOrd="0" destOrd="0" presId="urn:microsoft.com/office/officeart/2005/8/layout/hierarchy1"/>
    <dgm:cxn modelId="{EC87AB07-79D0-4BFF-9155-F02C18CDE7C7}" type="presParOf" srcId="{C9B5A8EB-A69E-49A2-9629-82555B963FCB}" destId="{55A8450A-65D9-419D-A110-7FC30E1CA1C0}" srcOrd="1" destOrd="0" presId="urn:microsoft.com/office/officeart/2005/8/layout/hierarchy1"/>
    <dgm:cxn modelId="{C11650C3-5644-490A-A828-48BFCD71C67F}" type="presParOf" srcId="{399A177F-E56B-483B-A658-E0A26B525738}" destId="{49FB368E-7AF7-4524-B453-E006789573D2}" srcOrd="1" destOrd="0" presId="urn:microsoft.com/office/officeart/2005/8/layout/hierarchy1"/>
    <dgm:cxn modelId="{0482674D-7F7D-45A6-AAB2-D393A7B25BB4}" type="presParOf" srcId="{364A43AD-D33E-4047-914F-04C6EF8EDD59}" destId="{FED50120-1E58-461D-ABE5-5404AB07F50F}" srcOrd="2" destOrd="0" presId="urn:microsoft.com/office/officeart/2005/8/layout/hierarchy1"/>
    <dgm:cxn modelId="{092B257C-02C6-4AC7-815E-0D28FD0A4308}" type="presParOf" srcId="{364A43AD-D33E-4047-914F-04C6EF8EDD59}" destId="{0B2D9700-8843-4B94-B3C9-BFB5E0DFB736}" srcOrd="3" destOrd="0" presId="urn:microsoft.com/office/officeart/2005/8/layout/hierarchy1"/>
    <dgm:cxn modelId="{D3A26674-2FEB-47F0-8AB9-01876E3E0632}" type="presParOf" srcId="{0B2D9700-8843-4B94-B3C9-BFB5E0DFB736}" destId="{5E7BD5AC-FC35-4DA5-B574-F30AED75C674}" srcOrd="0" destOrd="0" presId="urn:microsoft.com/office/officeart/2005/8/layout/hierarchy1"/>
    <dgm:cxn modelId="{7A835058-C51B-4168-BA31-D8BE1917258B}" type="presParOf" srcId="{5E7BD5AC-FC35-4DA5-B574-F30AED75C674}" destId="{BB310B2B-54C3-4B36-ACD3-7ED4B0E6A5EF}" srcOrd="0" destOrd="0" presId="urn:microsoft.com/office/officeart/2005/8/layout/hierarchy1"/>
    <dgm:cxn modelId="{4070351A-C2C6-4053-ABA4-865BF65455EE}" type="presParOf" srcId="{5E7BD5AC-FC35-4DA5-B574-F30AED75C674}" destId="{B941D894-E151-4D59-8B1D-92B423297ED6}" srcOrd="1" destOrd="0" presId="urn:microsoft.com/office/officeart/2005/8/layout/hierarchy1"/>
    <dgm:cxn modelId="{2DD86349-3762-4E8B-864E-1C8AD4FECD93}" type="presParOf" srcId="{0B2D9700-8843-4B94-B3C9-BFB5E0DFB736}" destId="{911962B9-8271-48B5-9389-36202445F4F3}" srcOrd="1" destOrd="0" presId="urn:microsoft.com/office/officeart/2005/8/layout/hierarchy1"/>
    <dgm:cxn modelId="{289EF8E8-E12E-47FC-B6F7-80CB41AA4E53}" type="presParOf" srcId="{C6086892-2E1B-4E41-B6BB-C524D5B5EFF8}" destId="{5384B22E-CD47-4A97-8F27-54E6AC7E1A2F}" srcOrd="2" destOrd="0" presId="urn:microsoft.com/office/officeart/2005/8/layout/hierarchy1"/>
    <dgm:cxn modelId="{2C10D8D6-D361-4AFD-A243-AF8F7B74E456}" type="presParOf" srcId="{C6086892-2E1B-4E41-B6BB-C524D5B5EFF8}" destId="{53921C0A-7DCE-4A7F-98F4-35A71673BF57}" srcOrd="3" destOrd="0" presId="urn:microsoft.com/office/officeart/2005/8/layout/hierarchy1"/>
    <dgm:cxn modelId="{9548DAD7-BC47-49E0-BE28-2A45E09CC3A4}" type="presParOf" srcId="{53921C0A-7DCE-4A7F-98F4-35A71673BF57}" destId="{33F1A2DC-A790-4C49-A9DA-86CA180445B1}" srcOrd="0" destOrd="0" presId="urn:microsoft.com/office/officeart/2005/8/layout/hierarchy1"/>
    <dgm:cxn modelId="{3820D5D3-E389-4A69-BE43-80C3B5F6AE6B}" type="presParOf" srcId="{33F1A2DC-A790-4C49-A9DA-86CA180445B1}" destId="{A84178AF-451B-4505-BA37-51111F0F55CC}" srcOrd="0" destOrd="0" presId="urn:microsoft.com/office/officeart/2005/8/layout/hierarchy1"/>
    <dgm:cxn modelId="{2A7BCCBE-DC5B-48E9-9F67-A282C03EB1E2}" type="presParOf" srcId="{33F1A2DC-A790-4C49-A9DA-86CA180445B1}" destId="{F6D8846C-E285-4480-873B-8B5F9BA3E166}" srcOrd="1" destOrd="0" presId="urn:microsoft.com/office/officeart/2005/8/layout/hierarchy1"/>
    <dgm:cxn modelId="{3D634D7B-8DA0-442F-898E-CD7709BB98DC}" type="presParOf" srcId="{53921C0A-7DCE-4A7F-98F4-35A71673BF57}" destId="{87EC9A78-356E-4BA6-8170-D6068279D2B1}" srcOrd="1" destOrd="0" presId="urn:microsoft.com/office/officeart/2005/8/layout/hierarchy1"/>
    <dgm:cxn modelId="{86DB5146-C688-481F-B430-DCED5DCBB72D}" type="presParOf" srcId="{87EC9A78-356E-4BA6-8170-D6068279D2B1}" destId="{4E9B5BEF-D17C-4867-8AA8-60C8A3F37433}" srcOrd="0" destOrd="0" presId="urn:microsoft.com/office/officeart/2005/8/layout/hierarchy1"/>
    <dgm:cxn modelId="{176D6AC7-9D16-47BB-BD4A-74B42DF4FCDC}" type="presParOf" srcId="{87EC9A78-356E-4BA6-8170-D6068279D2B1}" destId="{2984C201-AD40-4FE0-B576-883DF0F56FAA}" srcOrd="1" destOrd="0" presId="urn:microsoft.com/office/officeart/2005/8/layout/hierarchy1"/>
    <dgm:cxn modelId="{9A76FC63-23DD-4A2A-A691-3D52E0A60D21}" type="presParOf" srcId="{2984C201-AD40-4FE0-B576-883DF0F56FAA}" destId="{9E3A15D1-17CC-4A57-B67A-9D349B44B04D}" srcOrd="0" destOrd="0" presId="urn:microsoft.com/office/officeart/2005/8/layout/hierarchy1"/>
    <dgm:cxn modelId="{01366198-E990-4931-9C88-7E79743D90D9}" type="presParOf" srcId="{9E3A15D1-17CC-4A57-B67A-9D349B44B04D}" destId="{865DFA8F-E8D9-4142-AC23-B0F26B4D9E71}" srcOrd="0" destOrd="0" presId="urn:microsoft.com/office/officeart/2005/8/layout/hierarchy1"/>
    <dgm:cxn modelId="{96EBEAC9-E433-46A2-B35D-AE5D77073340}" type="presParOf" srcId="{9E3A15D1-17CC-4A57-B67A-9D349B44B04D}" destId="{3781955A-7373-4B9A-94E1-71091AA570B3}" srcOrd="1" destOrd="0" presId="urn:microsoft.com/office/officeart/2005/8/layout/hierarchy1"/>
    <dgm:cxn modelId="{A95030EA-47AF-4F5A-B5A9-D855A21CB3D3}" type="presParOf" srcId="{2984C201-AD40-4FE0-B576-883DF0F56FAA}" destId="{71690CED-08D4-4664-A33A-15EDA1BC4194}" srcOrd="1" destOrd="0" presId="urn:microsoft.com/office/officeart/2005/8/layout/hierarchy1"/>
  </dgm:cxnLst>
  <dgm:bg>
    <a:noFill/>
  </dgm:bg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1B4B6-2BE1-404A-B837-FED8D9FE3F79}">
      <dsp:nvSpPr>
        <dsp:cNvPr id="0" name=""/>
        <dsp:cNvSpPr/>
      </dsp:nvSpPr>
      <dsp:spPr>
        <a:xfrm>
          <a:off x="1441330" y="0"/>
          <a:ext cx="4351338" cy="4351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D2111-4942-4CF1-8E7F-192692F14494}">
      <dsp:nvSpPr>
        <dsp:cNvPr id="0" name=""/>
        <dsp:cNvSpPr/>
      </dsp:nvSpPr>
      <dsp:spPr>
        <a:xfrm>
          <a:off x="3616999" y="437470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Факторы риска</a:t>
          </a:r>
          <a:endParaRPr lang="ru-RU" sz="1800" kern="1200" dirty="0"/>
        </a:p>
      </dsp:txBody>
      <dsp:txXfrm>
        <a:off x="3667282" y="487753"/>
        <a:ext cx="2727803" cy="929477"/>
      </dsp:txXfrm>
    </dsp:sp>
    <dsp:sp modelId="{A0571EF6-4EBF-4CCA-9E0E-DDDA072492A1}">
      <dsp:nvSpPr>
        <dsp:cNvPr id="0" name=""/>
        <dsp:cNvSpPr/>
      </dsp:nvSpPr>
      <dsp:spPr>
        <a:xfrm>
          <a:off x="3616999" y="1596269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Низкий уровень оснащения школы</a:t>
          </a:r>
          <a:endParaRPr lang="ru-RU" sz="1800" kern="1200" dirty="0"/>
        </a:p>
      </dsp:txBody>
      <dsp:txXfrm>
        <a:off x="3667282" y="1646552"/>
        <a:ext cx="2727803" cy="929477"/>
      </dsp:txXfrm>
    </dsp:sp>
    <dsp:sp modelId="{AEE067B8-B2FD-4B28-AA0D-4D5C3E832FA8}">
      <dsp:nvSpPr>
        <dsp:cNvPr id="0" name=""/>
        <dsp:cNvSpPr/>
      </dsp:nvSpPr>
      <dsp:spPr>
        <a:xfrm>
          <a:off x="3616999" y="2755068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Низкий уровень </a:t>
          </a:r>
          <a:r>
            <a:rPr lang="ru-RU" sz="1800" kern="1200" dirty="0" err="1" smtClean="0"/>
            <a:t>вовлечённости</a:t>
          </a:r>
          <a:r>
            <a:rPr lang="ru-RU" sz="1800" kern="1200" dirty="0" smtClean="0"/>
            <a:t> родителей</a:t>
          </a:r>
          <a:endParaRPr lang="ru-RU" sz="1800" kern="1200" dirty="0"/>
        </a:p>
      </dsp:txBody>
      <dsp:txXfrm>
        <a:off x="3667282" y="2805351"/>
        <a:ext cx="2727803" cy="929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1AE4-0B87-4FE2-8624-50A03D17420A}">
      <dsp:nvSpPr>
        <dsp:cNvPr id="0" name=""/>
        <dsp:cNvSpPr/>
      </dsp:nvSpPr>
      <dsp:spPr>
        <a:xfrm>
          <a:off x="2711053" y="540632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Среднесрочная программа развития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053" y="540632"/>
        <a:ext cx="2464593" cy="1478756"/>
      </dsp:txXfrm>
    </dsp:sp>
    <dsp:sp modelId="{71AA4801-8CC4-48AC-86BF-96485AFD9E90}">
      <dsp:nvSpPr>
        <dsp:cNvPr id="0" name=""/>
        <dsp:cNvSpPr/>
      </dsp:nvSpPr>
      <dsp:spPr>
        <a:xfrm>
          <a:off x="5288993" y="551649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оснащения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8993" y="551649"/>
        <a:ext cx="2464593" cy="1478756"/>
      </dsp:txXfrm>
    </dsp:sp>
    <dsp:sp modelId="{F60FD81D-F373-4EC6-B4B5-9D6A0C4DDF16}">
      <dsp:nvSpPr>
        <dsp:cNvPr id="0" name=""/>
        <dsp:cNvSpPr/>
      </dsp:nvSpPr>
      <dsp:spPr>
        <a:xfrm>
          <a:off x="1191631" y="2310718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вовлечённости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родителей в учебно-воспитательный процесс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1631" y="2310718"/>
        <a:ext cx="2464593" cy="1478756"/>
      </dsp:txXfrm>
    </dsp:sp>
    <dsp:sp modelId="{2E078E5E-AF98-4A68-97A2-D779A0B9C649}">
      <dsp:nvSpPr>
        <dsp:cNvPr id="0" name=""/>
        <dsp:cNvSpPr/>
      </dsp:nvSpPr>
      <dsp:spPr>
        <a:xfrm>
          <a:off x="99618" y="539829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команды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618" y="539829"/>
        <a:ext cx="2464593" cy="1478756"/>
      </dsp:txXfrm>
    </dsp:sp>
    <dsp:sp modelId="{D02B4554-D28B-462C-ABB7-49801B25F3A3}">
      <dsp:nvSpPr>
        <dsp:cNvPr id="0" name=""/>
        <dsp:cNvSpPr/>
      </dsp:nvSpPr>
      <dsp:spPr>
        <a:xfrm>
          <a:off x="4066579" y="2298898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современной модели воспитания и социализации обучающихся как условие преодоления учебной </a:t>
          </a:r>
          <a:r>
            <a:rPr lang="ru-RU" sz="13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неуспешности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«Школа- территория безопасности» через воспитание в современной школе: от программы к действиям».                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6579" y="2298898"/>
        <a:ext cx="2464593" cy="147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4.xml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5.xml"/><Relationship Id="rId7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6.xml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diagramData" Target="../diagrams/data7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46A613-5299-4910-AACD-825DD96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66BA89-9889-4E6C-A02C-BE889F0100AF}"/>
              </a:ext>
            </a:extLst>
          </p:cNvPr>
          <p:cNvSpPr/>
          <p:nvPr/>
        </p:nvSpPr>
        <p:spPr>
          <a:xfrm>
            <a:off x="3429583" y="3313861"/>
            <a:ext cx="184731" cy="578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919470" y="418641"/>
            <a:ext cx="5591118" cy="219823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общеобразовательное учреждение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Заслуженного пилота Российской Федерации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орденов Мужества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Леонида Семеновича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Филина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Карачевского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Брянской области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20318" y="4460395"/>
            <a:ext cx="5894025" cy="218277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Командно-коллегиальное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школой как фактор успешности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user\Desktop\фото фильм мчс\Рисунок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953" y="2375613"/>
            <a:ext cx="2442845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фото фильм мчс\IMG-20200922-WA0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614" y="2801775"/>
            <a:ext cx="2495550" cy="165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фото фильм мчс\2bf7c19916af2fcbe44531e8ac0f58de__2000x20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583" y="255746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Признаки эффективной команды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Высокие результаты в работе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Высокая удовлетворенность  работой в ней членов команды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Большое количество предлагаемых идей и решений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Большое количество решенных проблем и высокое качество решений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Положительный эмоциональный опыт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в команде – это возможность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5236" y="1731818"/>
            <a:ext cx="4211781" cy="2050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быстрой адаптации в новом коллективе и выполнению своей части работы в общем ритме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56364" y="4031672"/>
            <a:ext cx="4170218" cy="1981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налаживанию конструктивного диалога практически с любым человеком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9525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1194" y="1787858"/>
            <a:ext cx="2743200" cy="3152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педагогов в федеральных проектах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61563" y="2797791"/>
            <a:ext cx="1146412" cy="9826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urki\Desktop\точка роста\фото Точка Роста\фото точка роста\-5285160654950480296_1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57225" y="1596788"/>
            <a:ext cx="4440865" cy="4485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– победитель муниципального этапа конкурса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-2021»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8" y="3955513"/>
            <a:ext cx="2899560" cy="2478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14" y="1611019"/>
            <a:ext cx="2719944" cy="2329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1" y="1602839"/>
            <a:ext cx="3193438" cy="2315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69" y="4059620"/>
            <a:ext cx="3074154" cy="2595952"/>
          </a:xfrm>
          <a:prstGeom prst="rect">
            <a:avLst/>
          </a:prstGeom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– победитель муниципального этапа конкурса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-2022»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Новая папка\IMG-20220314-WA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45" y="1676401"/>
            <a:ext cx="2804950" cy="2382982"/>
          </a:xfrm>
          <a:prstGeom prst="rect">
            <a:avLst/>
          </a:prstGeom>
          <a:noFill/>
        </p:spPr>
      </p:pic>
      <p:pic>
        <p:nvPicPr>
          <p:cNvPr id="1028" name="Picture 4" descr="D:\Новая папка\IMG-20220314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083" y="1701338"/>
            <a:ext cx="2187740" cy="2642061"/>
          </a:xfrm>
          <a:prstGeom prst="rect">
            <a:avLst/>
          </a:prstGeom>
          <a:noFill/>
        </p:spPr>
      </p:pic>
      <p:pic>
        <p:nvPicPr>
          <p:cNvPr id="1029" name="Picture 5" descr="D:\Новая папка\IMG-20220314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538" y="4172990"/>
            <a:ext cx="2080952" cy="2449484"/>
          </a:xfrm>
          <a:prstGeom prst="rect">
            <a:avLst/>
          </a:prstGeom>
          <a:noFill/>
        </p:spPr>
      </p:pic>
      <p:pic>
        <p:nvPicPr>
          <p:cNvPr id="1030" name="Picture 6" descr="D:\Новая папка\IMG-20220314-WA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1351" y="4026130"/>
            <a:ext cx="2975957" cy="2568634"/>
          </a:xfrm>
          <a:prstGeom prst="rect">
            <a:avLst/>
          </a:prstGeom>
          <a:noFill/>
        </p:spPr>
      </p:pic>
      <p:pic>
        <p:nvPicPr>
          <p:cNvPr id="1031" name="Picture 7" descr="D:\Новая папка\IMG-20220314-WA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1964" y="1690255"/>
            <a:ext cx="3269671" cy="2576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«Точка Роста»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сентября 2021 года на базе МБОУ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Л.С. Филина прошло мероприятие по случаю открытия центра образования естественно-научной и технологической направленностей «Точка Роста» в рамках реализации национального проекта «Образование».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" y="1626192"/>
            <a:ext cx="3038746" cy="19255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79" y="1626192"/>
            <a:ext cx="2808154" cy="210611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33" y="1626192"/>
            <a:ext cx="2880911" cy="21606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36" y="3976572"/>
            <a:ext cx="2944085" cy="2208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33" y="3976572"/>
            <a:ext cx="2956881" cy="2217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44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 центра «Точка Роста» в урочной и внеурочной деятельности.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0" y="5102912"/>
          <a:ext cx="1269242" cy="175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C:\Users\gurki\Desktop\точка роста\фото Точка Роста\фото точка роста\20220228_1408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2818" y="1256460"/>
            <a:ext cx="4039737" cy="2783277"/>
          </a:xfrm>
          <a:prstGeom prst="rect">
            <a:avLst/>
          </a:prstGeom>
          <a:noFill/>
        </p:spPr>
      </p:pic>
      <p:pic>
        <p:nvPicPr>
          <p:cNvPr id="1028" name="Picture 4" descr="C:\Users\gurki\Desktop\точка роста\фото Точка Роста\фото точка роста\20220228_1433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045" y="2412952"/>
            <a:ext cx="3626979" cy="2727381"/>
          </a:xfrm>
          <a:prstGeom prst="rect">
            <a:avLst/>
          </a:prstGeom>
          <a:noFill/>
        </p:spPr>
      </p:pic>
      <p:pic>
        <p:nvPicPr>
          <p:cNvPr id="1030" name="Picture 6" descr="C:\Users\gurki\Desktop\точка роста\фото Точка Роста\фото точка роста\j6kgZgPcGn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5" y="3998792"/>
            <a:ext cx="4059783" cy="2661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4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 центра «Точка Роста» в урочной и внеурочной деятельности.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0" y="5102912"/>
          <a:ext cx="1269242" cy="175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gurki\Desktop\точка роста\фото Точка Роста\фото точка роста\20220228_1409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3561" y="1318431"/>
            <a:ext cx="3603008" cy="2497540"/>
          </a:xfrm>
          <a:prstGeom prst="rect">
            <a:avLst/>
          </a:prstGeom>
          <a:noFill/>
        </p:spPr>
      </p:pic>
      <p:pic>
        <p:nvPicPr>
          <p:cNvPr id="2052" name="Picture 4" descr="C:\Users\gurki\Desktop\точка роста\фото Точка Роста\фото точка роста\IMG-20220228-WA000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60060" y="3920544"/>
            <a:ext cx="3193576" cy="2725914"/>
          </a:xfrm>
          <a:prstGeom prst="rect">
            <a:avLst/>
          </a:prstGeom>
          <a:noFill/>
        </p:spPr>
      </p:pic>
      <p:pic>
        <p:nvPicPr>
          <p:cNvPr id="2053" name="Picture 5" descr="C:\Users\gurki\Desktop\точка роста\фото Точка Роста\фото точка роста\vRC6NcVZUf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4703" y="3962238"/>
            <a:ext cx="3179930" cy="263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4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0" y="5102912"/>
          <a:ext cx="1269242" cy="175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748145" y="1330037"/>
            <a:ext cx="2313709" cy="1191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Учитель-учитель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89963" y="4932219"/>
            <a:ext cx="2147454" cy="1177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Ученик -ученик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77491" y="3144982"/>
            <a:ext cx="2286000" cy="1177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Учитель-ученик</a:t>
            </a:r>
            <a:endParaRPr lang="ru-RU" dirty="0"/>
          </a:p>
        </p:txBody>
      </p:sp>
      <p:pic>
        <p:nvPicPr>
          <p:cNvPr id="1026" name="Picture 2" descr="C:\Users\Дмитрий\Desktop\видео и фото школа\_Lt0aSbstB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8959" y="1607126"/>
            <a:ext cx="2339254" cy="3119005"/>
          </a:xfrm>
          <a:prstGeom prst="rect">
            <a:avLst/>
          </a:prstGeom>
          <a:noFill/>
        </p:spPr>
      </p:pic>
      <p:pic>
        <p:nvPicPr>
          <p:cNvPr id="1027" name="Picture 3" descr="C:\Users\Дмитрий\Desktop\видео и фото школа\8u4TXgFaB6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281" y="4502726"/>
            <a:ext cx="2811752" cy="2104159"/>
          </a:xfrm>
          <a:prstGeom prst="rect">
            <a:avLst/>
          </a:prstGeom>
          <a:noFill/>
        </p:spPr>
      </p:pic>
      <p:pic>
        <p:nvPicPr>
          <p:cNvPr id="1028" name="Picture 4" descr="C:\Users\Дмитрий\Desktop\видео и фото школа\A954AR7sL0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546" y="2750128"/>
            <a:ext cx="2189018" cy="1641763"/>
          </a:xfrm>
          <a:prstGeom prst="rect">
            <a:avLst/>
          </a:prstGeom>
          <a:noFill/>
        </p:spPr>
      </p:pic>
      <p:pic>
        <p:nvPicPr>
          <p:cNvPr id="1029" name="Picture 5" descr="C:\Users\Дмитрий\Desktop\видео и фото школа\bBTVy1hG4f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6266" y="4391891"/>
            <a:ext cx="1683327" cy="2244436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0473" y="1247708"/>
            <a:ext cx="2155310" cy="1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2895600" y="2590800"/>
            <a:ext cx="817418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5611091" y="4378036"/>
            <a:ext cx="831273" cy="55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-11017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сегодняшнего дня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2724445"/>
              </p:ext>
            </p:extLst>
          </p:nvPr>
        </p:nvGraphicFramePr>
        <p:xfrm>
          <a:off x="672028" y="1817783"/>
          <a:ext cx="7843321" cy="4359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6879" y="1787525"/>
            <a:ext cx="1940658" cy="12927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33" y="3253356"/>
            <a:ext cx="1783176" cy="1337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9113"/>
            <a:ext cx="1796050" cy="13470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5571" y="5734280"/>
            <a:ext cx="1090670" cy="10906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567" y="3353032"/>
            <a:ext cx="1740601" cy="13069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756" y="4633240"/>
            <a:ext cx="1575412" cy="11815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865" y="5795608"/>
            <a:ext cx="1457597" cy="10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504" y="323562"/>
            <a:ext cx="7886700" cy="253047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Вельяминовская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СОШ им. Л.С.Филина расположена в с.Вельяминова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Карачевского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 Брянской области в восьми километрах от города Карачева. Школа занимает два здания. Их разделяют два километра. В двухэтажном здании в одном крыле обучаются 1-4 классы, а в другом две дошкольные группы. В школе обучается 147 учащихся и 48 воспитанников  дошкольных группах.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50" y="2299855"/>
            <a:ext cx="7886700" cy="38771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Дмитрий\Desktop\yWdo8gMsjj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6509" y="2673790"/>
            <a:ext cx="5375564" cy="3911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48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8506" y="1157901"/>
            <a:ext cx="3097252" cy="18583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51" y="1938873"/>
            <a:ext cx="2665119" cy="1799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758" y="1775043"/>
            <a:ext cx="2970165" cy="1976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2770" y="2902405"/>
            <a:ext cx="3102616" cy="2064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310" y="3987054"/>
            <a:ext cx="2945158" cy="1959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4178" y="4233197"/>
            <a:ext cx="2923666" cy="1945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9733" y="4776066"/>
            <a:ext cx="2597403" cy="19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13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Безопасности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99533" y="1262232"/>
            <a:ext cx="2911169" cy="21833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6947" y="4076722"/>
            <a:ext cx="3278224" cy="2197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9173" y="1383179"/>
            <a:ext cx="3159718" cy="2111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523" y="4167555"/>
            <a:ext cx="3187687" cy="21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0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61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отряд безопасности.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177" y="1271790"/>
            <a:ext cx="3047163" cy="22880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5267" y="1229926"/>
            <a:ext cx="3106315" cy="23324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531" y="3989323"/>
            <a:ext cx="3217511" cy="21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7409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дружина юных пожарных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«Горячие сердца»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0539" y="1182862"/>
            <a:ext cx="3558448" cy="23678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511" y="1410551"/>
            <a:ext cx="2970494" cy="1976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907" y="3763495"/>
            <a:ext cx="3924776" cy="2611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51" y="4041162"/>
            <a:ext cx="3131633" cy="234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0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 «Крылья Спасения»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0682" y="2286445"/>
            <a:ext cx="2644048" cy="2644048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5737" y="1810815"/>
            <a:ext cx="3553374" cy="2520675"/>
          </a:xfrm>
        </p:spPr>
      </p:pic>
    </p:spTree>
    <p:extLst>
      <p:ext uri="{BB962C8B-B14F-4D97-AF65-F5344CB8AC3E}">
        <p14:creationId xmlns:p14="http://schemas.microsoft.com/office/powerpoint/2010/main" xmlns="" val="20468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без границ»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«Дари добро»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539" y="1213573"/>
            <a:ext cx="3449976" cy="25874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74255" y="2503491"/>
            <a:ext cx="3335545" cy="2501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4922" y="3873828"/>
            <a:ext cx="2238129" cy="29841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82575" y="2031503"/>
            <a:ext cx="3335545" cy="25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9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079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«Горжусь своими прадедами Иваном и Петром»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329" y="1091818"/>
            <a:ext cx="3290371" cy="24677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1658" y="3740227"/>
            <a:ext cx="4142340" cy="31067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04645" y="1030251"/>
            <a:ext cx="2060156" cy="26785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81025" y="3742980"/>
            <a:ext cx="4153359" cy="3115020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236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модели воспитания и социализации школьников «Школа-территория безопасности»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6363654"/>
              </p:ext>
            </p:extLst>
          </p:nvPr>
        </p:nvGraphicFramePr>
        <p:xfrm>
          <a:off x="628650" y="1825623"/>
          <a:ext cx="7886700" cy="44429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14711763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423842996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755036645"/>
                    </a:ext>
                  </a:extLst>
                </a:gridCol>
              </a:tblGrid>
              <a:tr h="1242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Сотрудничества с ГУ МЧС России по Брянской области и МБОУ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Вельяминовская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СОШ им.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Л.С.Филина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«Школа Безопасности»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«Пожарная дружина юных пожарных «Горячие сердца»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9502966"/>
                  </a:ext>
                </a:extLst>
              </a:tr>
              <a:tr h="783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«Растим патриотов»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«Крылья Спасения » - школьное волонтёрское  движение 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«Береги здоровье смолоду»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2680653"/>
                  </a:ext>
                </a:extLst>
              </a:tr>
              <a:tr h="783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«Все профессии важны…»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«Юный инспектор дорожного движения»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«Скорая помощь»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384122"/>
                  </a:ext>
                </a:extLst>
              </a:tr>
              <a:tr h="84904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«Юные спасатели»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«Спасатели – лётчики»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Мобильный отряд безопасности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2029271"/>
                  </a:ext>
                </a:extLst>
              </a:tr>
              <a:tr h="783732">
                <a:tc gridSpan="3">
                  <a:txBody>
                    <a:bodyPr/>
                    <a:lstStyle/>
                    <a:p>
                      <a:pPr lvl="1"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Увековечивание Памяти экипажа ИЛ-76 МЧС России через создание мемориала  в честь экипажа ИЛ -76 МЧС России и командира экипажа Заслуженного пилота Российской Федерации, кавалера трех орденов Мужества Леонида Семеновича Филина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002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87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	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sz="1300" b="1" dirty="0" smtClean="0"/>
          </a:p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52944" y="1842655"/>
          <a:ext cx="7024254" cy="3791093"/>
        </p:xfrm>
        <a:graphic>
          <a:graphicData uri="http://schemas.openxmlformats.org/drawingml/2006/table">
            <a:tbl>
              <a:tblPr/>
              <a:tblGrid>
                <a:gridCol w="1531825"/>
                <a:gridCol w="878867"/>
                <a:gridCol w="845128"/>
                <a:gridCol w="872836"/>
                <a:gridCol w="997527"/>
                <a:gridCol w="955964"/>
                <a:gridCol w="942107"/>
              </a:tblGrid>
              <a:tr h="484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2019-2020 </a:t>
                      </a: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уч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. год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2020-2021 </a:t>
                      </a: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уч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.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2021-2022 </a:t>
                      </a: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уч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. год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i="1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  <a:endParaRPr lang="ru-RU" sz="12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2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  <a:endParaRPr lang="ru-RU" sz="12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 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Технология 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 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Физическая культура 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География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Обществознание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Право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052" marR="620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8036" y="5708073"/>
            <a:ext cx="7924801" cy="983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среднем, за три последних учебных года, в муниципальном этапе Всероссийской олимпиады школьников приняло участие  12 % обучающихся 7-11 классов.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582" y="443345"/>
            <a:ext cx="7786254" cy="1136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участия в муниципальном этапе Всероссийской олимпиады школьников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	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582" y="443345"/>
            <a:ext cx="7786254" cy="1136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участия в муниципальных,  региональных  и международных конкурсах </a:t>
            </a:r>
            <a:endParaRPr lang="ru-RU" sz="2400" dirty="0"/>
          </a:p>
        </p:txBody>
      </p:sp>
      <p:pic>
        <p:nvPicPr>
          <p:cNvPr id="72708" name="Picture 4" descr="C:\Users\Дмитрий\Desktop\Rotation of IMG-20220925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1270" y="1722294"/>
            <a:ext cx="2673928" cy="2005446"/>
          </a:xfrm>
          <a:prstGeom prst="rect">
            <a:avLst/>
          </a:prstGeom>
          <a:noFill/>
        </p:spPr>
      </p:pic>
      <p:pic>
        <p:nvPicPr>
          <p:cNvPr id="72709" name="Picture 5" descr="C:\Users\Дмитрий\Desktop\Rotation of IMG-20220925-WA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970" y="1728355"/>
            <a:ext cx="2807855" cy="2105891"/>
          </a:xfrm>
          <a:prstGeom prst="rect">
            <a:avLst/>
          </a:prstGeom>
          <a:noFill/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491" y="3823601"/>
            <a:ext cx="2022763" cy="303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9179" y="3959613"/>
            <a:ext cx="1983040" cy="289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Дмитрий\Desktop\IMG-20221128-WA00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2810" y="4267201"/>
            <a:ext cx="1700645" cy="2281268"/>
          </a:xfrm>
          <a:prstGeom prst="rect">
            <a:avLst/>
          </a:prstGeom>
          <a:noFill/>
        </p:spPr>
      </p:pic>
      <p:pic>
        <p:nvPicPr>
          <p:cNvPr id="2053" name="Picture 5" descr="C:\Users\Дмитрий\Desktop\IMG-20221128-WA00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8014" y="4100945"/>
            <a:ext cx="1599767" cy="2576947"/>
          </a:xfrm>
          <a:prstGeom prst="rect">
            <a:avLst/>
          </a:prstGeom>
          <a:noFill/>
        </p:spPr>
      </p:pic>
      <p:sp>
        <p:nvSpPr>
          <p:cNvPr id="20" name="Содержимое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225674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50" y="2299855"/>
            <a:ext cx="7886700" cy="3877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6582" y="374073"/>
            <a:ext cx="7744691" cy="5874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Педагогический коллектив. </a:t>
            </a:r>
          </a:p>
          <a:p>
            <a:pPr lvl="0"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Педагогические работники –18.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Имеют высшее педагогическое образование –  15 чел. (83 %)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Имеют среднее профессиональное педагогическое образование – 3 чел. (17 %)</a:t>
            </a:r>
          </a:p>
          <a:p>
            <a:pPr lvl="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Имеют высшую квалификационную категорию –  12 чел. (67 %)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Имеют первую квалификационную категорию –  6 чел. (33 %)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имеют квалификационную категорию – 0 чел. (0%)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аттестованы на соответствие занимаемой должности - _0__ чел. (_0_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Численность педагогических работников в возрасте от 31 до 40 лет –  2 чел. (11%)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Численность педагогических работников в возрасте от 41 до 55 лет – 10 чел. (55 %)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Численность педагогических работников в возрасте после 55 лет – 6 чел. (33%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Численность педагогических работников, педагогический стаж работы которых составляет: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 свыше 30 лет - 7 чел. (39 %)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8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236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	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582" y="443345"/>
            <a:ext cx="7786254" cy="1136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участия в муниципальных,  региональных  и международных конкурсах </a:t>
            </a:r>
            <a:endParaRPr lang="ru-RU" sz="2400" dirty="0"/>
          </a:p>
        </p:txBody>
      </p:sp>
      <p:pic>
        <p:nvPicPr>
          <p:cNvPr id="2052" name="Picture 4" descr="C:\Users\Дмитрий\Desktop\IMG-20221128-WA0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439" y="4765897"/>
            <a:ext cx="2164690" cy="2882929"/>
          </a:xfrm>
          <a:prstGeom prst="rect">
            <a:avLst/>
          </a:prstGeom>
          <a:noFill/>
        </p:spPr>
      </p:pic>
      <p:pic>
        <p:nvPicPr>
          <p:cNvPr id="2054" name="Picture 6" descr="C:\Users\Дмитрий\Desktop\IMG-20221128-WA00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4043" y="1704108"/>
            <a:ext cx="2135332" cy="2847109"/>
          </a:xfrm>
          <a:prstGeom prst="rect">
            <a:avLst/>
          </a:prstGeom>
          <a:noFill/>
        </p:spPr>
      </p:pic>
      <p:pic>
        <p:nvPicPr>
          <p:cNvPr id="2055" name="Picture 7" descr="C:\Users\Дмитрий\Desktop\IMG-20221128-WA00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6401" y="4585855"/>
            <a:ext cx="1718397" cy="3054928"/>
          </a:xfrm>
          <a:prstGeom prst="rect">
            <a:avLst/>
          </a:prstGeom>
          <a:noFill/>
        </p:spPr>
      </p:pic>
      <p:pic>
        <p:nvPicPr>
          <p:cNvPr id="2057" name="Picture 9" descr="C:\Users\Дмитрий\Desktop\IMG-20221128-WA00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8365" y="1704110"/>
            <a:ext cx="1662545" cy="2955635"/>
          </a:xfrm>
          <a:prstGeom prst="rect">
            <a:avLst/>
          </a:prstGeom>
          <a:noFill/>
        </p:spPr>
      </p:pic>
      <p:pic>
        <p:nvPicPr>
          <p:cNvPr id="19" name="Picture 2" descr="C:\Users\Дмитрий\Desktop\Волков, Вельяминовскаяь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0399" y="5112326"/>
            <a:ext cx="2939623" cy="2078182"/>
          </a:xfrm>
          <a:prstGeom prst="rect">
            <a:avLst/>
          </a:prstGeom>
          <a:noFill/>
        </p:spPr>
      </p:pic>
      <p:pic>
        <p:nvPicPr>
          <p:cNvPr id="20" name="Picture 4" descr="C:\Users\Дмитрий\Desktop\видео и фото школа\XGJrYwS5ccw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5527" y="1856509"/>
            <a:ext cx="3546764" cy="2660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23455" y="1676400"/>
            <a:ext cx="7891895" cy="475210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3470563" y="2722418"/>
            <a:ext cx="1995056" cy="13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2798618" y="692727"/>
            <a:ext cx="3616037" cy="997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1382" y="3920836"/>
            <a:ext cx="7245927" cy="1163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Успешный выход  школы из программы «500+» в январе  2022 г.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4748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Мы- команда!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Дмитрий\Desktop\видео и фото школа\GxvD6PgPm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7" y="3560618"/>
            <a:ext cx="3976258" cy="2982194"/>
          </a:xfrm>
          <a:prstGeom prst="rect">
            <a:avLst/>
          </a:prstGeom>
          <a:noFill/>
        </p:spPr>
      </p:pic>
      <p:pic>
        <p:nvPicPr>
          <p:cNvPr id="2053" name="Picture 5" descr="C:\Users\Дмитрий\Desktop\видео и фото школа\6OeaWKbfmw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5964" y="3579445"/>
            <a:ext cx="3602181" cy="2832318"/>
          </a:xfrm>
          <a:prstGeom prst="rect">
            <a:avLst/>
          </a:prstGeom>
          <a:noFill/>
        </p:spPr>
      </p:pic>
      <p:pic>
        <p:nvPicPr>
          <p:cNvPr id="2055" name="Picture 7" descr="ВЕЛИКАЯ ПОБЕДА 77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75" y="260716"/>
            <a:ext cx="3394364" cy="2424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20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получила статус школы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низкими образовательными результатами с сентября 2020 года.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147427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748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2771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действий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46021507"/>
              </p:ext>
            </p:extLst>
          </p:nvPr>
        </p:nvGraphicFramePr>
        <p:xfrm>
          <a:off x="587706" y="1852714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2256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Управлять – значит приводить к успеху других участников, предоставить шанс на успех каждому преподавателю через раскрытие его способностей, развитие потенциала и поддержку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50" y="2299855"/>
            <a:ext cx="7886700" cy="3877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93273" y="2452255"/>
            <a:ext cx="6331527" cy="3061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                                                                               эффективного демократического управления школой, направленного на достижение высокого уровня качества образования, учитывающего потенциальные способности и индивидуальные потребности учащихся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8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1673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80110"/>
            <a:ext cx="7886700" cy="9421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Командно-коллегиальное управление школой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28650" y="2299855"/>
            <a:ext cx="7886700" cy="38771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5963" y="1163782"/>
            <a:ext cx="2036619" cy="1233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Заместитель директора по учебной работе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48401" y="1136074"/>
            <a:ext cx="2189018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Заместитель директора по воспитательной работе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43747" y="3546764"/>
            <a:ext cx="1939636" cy="1191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Заместитель директора по дошкольному образованию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9818" y="2687782"/>
            <a:ext cx="1911927" cy="706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Методический совет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55964" y="3546763"/>
            <a:ext cx="1953491" cy="886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Школьные методические объединения 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92981" y="2424546"/>
            <a:ext cx="2216727" cy="1537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Советник по воспитанию и взаимодействию с детскими общественными объединениями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48400" y="4087091"/>
            <a:ext cx="2161309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Старшая вожатая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56219" y="5361710"/>
            <a:ext cx="1828800" cy="1205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Школьное методическое объединение классных руководителей 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92982" y="4682836"/>
            <a:ext cx="2230580" cy="595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Педагог-психолог, социальный педагог</a:t>
            </a:r>
            <a:endParaRPr lang="ru-RU" sz="1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6692" y="4613564"/>
            <a:ext cx="1995054" cy="568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Учителя </a:t>
            </a:r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46763" y="4959927"/>
            <a:ext cx="2161309" cy="997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Методическое объединение воспитателей дошкольных групп</a:t>
            </a:r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13020" y="6137565"/>
            <a:ext cx="1717963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Воспитатели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99165" y="2008909"/>
            <a:ext cx="1828800" cy="1177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Директор школы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endCxn id="6" idx="1"/>
          </p:cNvCxnSpPr>
          <p:nvPr/>
        </p:nvCxnSpPr>
        <p:spPr>
          <a:xfrm flipV="1">
            <a:off x="5527964" y="1745674"/>
            <a:ext cx="720437" cy="457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20" idx="2"/>
            <a:endCxn id="7" idx="0"/>
          </p:cNvCxnSpPr>
          <p:nvPr/>
        </p:nvCxnSpPr>
        <p:spPr>
          <a:xfrm rot="5400000">
            <a:off x="4433456" y="3366655"/>
            <a:ext cx="3602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0" idx="3"/>
          </p:cNvCxnSpPr>
          <p:nvPr/>
        </p:nvCxnSpPr>
        <p:spPr>
          <a:xfrm rot="10800000">
            <a:off x="2992583" y="1780309"/>
            <a:ext cx="692727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480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2771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Составляющие потенциала педагогической команды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25236" y="1551710"/>
            <a:ext cx="3297382" cy="1801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Согласованность целей и ценностей содержания обучения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49091" y="1565564"/>
            <a:ext cx="3449782" cy="1745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Степень развития профессиональных отношений: умение быстро решать задачи; генерация нестандартных решений (</a:t>
            </a:r>
            <a:r>
              <a:rPr lang="ru-RU" dirty="0" err="1" smtClean="0"/>
              <a:t>креативность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5963" y="3657600"/>
            <a:ext cx="3449782" cy="1801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Превращение </a:t>
            </a:r>
            <a:r>
              <a:rPr lang="ru-RU" dirty="0" err="1" smtClean="0"/>
              <a:t>педколлектива</a:t>
            </a:r>
            <a:r>
              <a:rPr lang="ru-RU" dirty="0" smtClean="0"/>
              <a:t> в команду единомышленников, объединенных общим видением, миссией, ценностями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52109" y="3629890"/>
            <a:ext cx="3435927" cy="1814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Коллектив - это </a:t>
            </a:r>
            <a:r>
              <a:rPr lang="ru-RU" dirty="0" err="1" smtClean="0"/>
              <a:t>ценностно</a:t>
            </a:r>
            <a:r>
              <a:rPr lang="ru-RU" dirty="0" smtClean="0"/>
              <a:t>- организационное единство людей, объединенное совместной деятельностью для достижения общих целей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2771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80655"/>
          </a:xfrm>
        </p:spPr>
        <p:txBody>
          <a:bodyPr>
            <a:normAutofit/>
          </a:bodyPr>
          <a:lstStyle/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6021507"/>
              </p:ext>
            </p:extLst>
          </p:nvPr>
        </p:nvGraphicFramePr>
        <p:xfrm>
          <a:off x="587706" y="186656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399310" y="318655"/>
            <a:ext cx="6553200" cy="2770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Педагогическая команда - группа педагогов - единомышленников, организованных для совместной работы ради достижения общей цели и разделяющих ответственность за полученные результаты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F:\фото точка роста\BqLvWTwkyc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0109" y="2514703"/>
            <a:ext cx="4097362" cy="244295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5522" y="3893126"/>
            <a:ext cx="3814803" cy="26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3597</TotalTime>
  <Words>741</Words>
  <Application>Microsoft Office PowerPoint</Application>
  <PresentationFormat>Экран (4:3)</PresentationFormat>
  <Paragraphs>160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Муниципальное бюджетное общеобразовательное учреждение  Вельяминовская средняя общеобразовательная школа имени Заслуженного пилота Российской Федерации, кавалера трех орденов Мужества Леонида Семеновича Филина Карачевского района Брянской области </vt:lpstr>
      <vt:lpstr>МБОУ Вельяминовская СОШ им. Л.С.Филина расположена в с.Вельяминова Карачевского района Брянской области в восьми километрах от города Карачева. Школа занимает два здания. Их разделяют два километра. В двухэтажном здании в одном крыле обучаются 1-4 классы, а в другом две дошкольные группы. В школе обучается 147 учащихся и 48 воспитанников  дошкольных группах. </vt:lpstr>
      <vt:lpstr> </vt:lpstr>
      <vt:lpstr>МБОУ Вельяминовская СОШ им. Л.С.Филина получила статус школы  с низкими образовательными результатами с сентября 2020 года. </vt:lpstr>
      <vt:lpstr>Программа действий</vt:lpstr>
      <vt:lpstr>Управлять – значит приводить к успеху других участников, предоставить шанс на успех каждому преподавателю через раскрытие его способностей, развитие потенциала и поддержку.</vt:lpstr>
      <vt:lpstr>Командно-коллегиальное управление школой</vt:lpstr>
      <vt:lpstr>Составляющие потенциала педагогической команды </vt:lpstr>
      <vt:lpstr>Слайд 9</vt:lpstr>
      <vt:lpstr>Признаки эффективной команды</vt:lpstr>
      <vt:lpstr>Работа в команде – это возможность</vt:lpstr>
      <vt:lpstr>Слайд 12</vt:lpstr>
      <vt:lpstr>Учитель математики – победитель муниципального этапа конкурса  «Учитель года -2021»</vt:lpstr>
      <vt:lpstr>Учитель русского языка и литературы  – победитель муниципального этапа конкурса  «Учитель года -2022»</vt:lpstr>
      <vt:lpstr>Открытие Центра «Точка Роста» 16 сентября 2021 года на базе МБОУ Вельяминовская СОШ им. Л.С. Филина прошло мероприятие по случаю открытия центра образования естественно-научной и технологической направленностей «Точка Роста» в рамках реализации национального проекта «Образование». </vt:lpstr>
      <vt:lpstr>Работа   центра «Точка Роста» в урочной и внеурочной деятельности. </vt:lpstr>
      <vt:lpstr>Работа   центра «Точка Роста» в урочной и внеурочной деятельности. </vt:lpstr>
      <vt:lpstr>Наставничество. </vt:lpstr>
      <vt:lpstr>Ресурсы сегодняшнего дня</vt:lpstr>
      <vt:lpstr>Сотрудничество между МБОУ Вельяминовская СОШ  им. Л.С.Филина и ГУ МЧС России по Брянской области </vt:lpstr>
      <vt:lpstr>Школа Безопасности</vt:lpstr>
      <vt:lpstr>Мобильный отряд безопасности.</vt:lpstr>
      <vt:lpstr>Пожарная дружина юных пожарных  «Горячие сердца»</vt:lpstr>
      <vt:lpstr>Волонтёрский отряд «Крылья Спасения»</vt:lpstr>
      <vt:lpstr>«Добро без границ» «Дари добро» </vt:lpstr>
      <vt:lpstr>«Горжусь своими прадедами Иваном и Петром»</vt:lpstr>
      <vt:lpstr>Реализация программ модели воспитания и социализации школьников «Школа-территория безопасности»</vt:lpstr>
      <vt:lpstr>  </vt:lpstr>
      <vt:lpstr>  </vt:lpstr>
      <vt:lpstr>  </vt:lpstr>
      <vt:lpstr> Результат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Ольга</cp:lastModifiedBy>
  <cp:revision>230</cp:revision>
  <dcterms:created xsi:type="dcterms:W3CDTF">2013-11-19T05:52:05Z</dcterms:created>
  <dcterms:modified xsi:type="dcterms:W3CDTF">2022-12-01T06:21:46Z</dcterms:modified>
</cp:coreProperties>
</file>