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4"/>
  </p:notesMasterIdLst>
  <p:sldIdLst>
    <p:sldId id="257" r:id="rId2"/>
    <p:sldId id="261" r:id="rId3"/>
    <p:sldId id="258" r:id="rId4"/>
    <p:sldId id="263" r:id="rId5"/>
    <p:sldId id="264" r:id="rId6"/>
    <p:sldId id="259" r:id="rId7"/>
    <p:sldId id="267" r:id="rId8"/>
    <p:sldId id="260" r:id="rId9"/>
    <p:sldId id="262" r:id="rId10"/>
    <p:sldId id="265" r:id="rId11"/>
    <p:sldId id="266" r:id="rId12"/>
    <p:sldId id="268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22" autoAdjust="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2E92A4B-A555-436D-B96F-BC4A974043E1}" type="datetimeFigureOut">
              <a:rPr lang="ru-RU"/>
              <a:pPr>
                <a:defRPr/>
              </a:pPr>
              <a:t>18.03.2022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E861C48-2D4E-433B-8495-182F4FE598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D323057-93BA-43F0-9A65-F88645FC1B6A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87AE27-A665-4607-853B-35EA7D8D6B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8CBAA-88B8-4338-B9FA-8CB21D6F4A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91564-87B3-4C7B-8FE5-CF14AA0F50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62EED7-F81B-4AC1-861A-E70C99EB01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FB4442-7B2D-4646-9D3C-8336C1FFC7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A108E5-B309-4B48-B779-CAA5CFC64B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26FD9-30E7-4638-BF96-AAFE3100BE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E2923-B446-4FE7-A3DE-70F4E4216B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4BD5BF-A088-4063-8EB9-2D02F55C77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81545C-47E4-4C82-B131-7A2BF25BC0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2D9F16-231D-42A9-BDDC-82A8E8BCA1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9398A4E9-0861-4AF8-BED1-0229634182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03313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/>
              <a:t>Пешеходный мост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en-US" sz="2400" dirty="0" smtClean="0"/>
          </a:p>
        </p:txBody>
      </p:sp>
      <p:pic>
        <p:nvPicPr>
          <p:cNvPr id="2052" name="Рисунок 5" descr="0_a82f2_cb8b11a2_XXL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700213"/>
            <a:ext cx="7993062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4" descr="most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549275"/>
            <a:ext cx="7848600" cy="590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1" descr="most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404813"/>
            <a:ext cx="8572500" cy="597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" descr="stroitelstvo-mostov-podryadchiki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620713"/>
            <a:ext cx="8208962" cy="568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5" descr="367347_reka-most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836613"/>
            <a:ext cx="8569325" cy="602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81597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/>
              <a:t>Циркуль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341438"/>
            <a:ext cx="8229600" cy="4929187"/>
          </a:xfrm>
        </p:spPr>
        <p:txBody>
          <a:bodyPr/>
          <a:lstStyle/>
          <a:p>
            <a:pPr eaLnBrk="1" hangingPunct="1">
              <a:defRPr/>
            </a:pPr>
            <a:endParaRPr lang="ru-RU" sz="2400" dirty="0" smtClean="0"/>
          </a:p>
        </p:txBody>
      </p:sp>
      <p:pic>
        <p:nvPicPr>
          <p:cNvPr id="4100" name="Рисунок 5" descr="05_big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341438"/>
            <a:ext cx="8137525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6" descr="i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549275"/>
            <a:ext cx="8064500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Текст 7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dirty="0" smtClean="0"/>
          </a:p>
          <a:p>
            <a:pPr eaLnBrk="1" hangingPunct="1">
              <a:defRPr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6"/>
          <p:cNvSpPr>
            <a:spLocks noChangeArrowheads="1"/>
          </p:cNvSpPr>
          <p:nvPr/>
        </p:nvSpPr>
        <p:spPr bwMode="auto">
          <a:xfrm>
            <a:off x="323850" y="5143500"/>
            <a:ext cx="48958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>
                <a:latin typeface="Arial" charset="0"/>
              </a:rPr>
              <a:t>.</a:t>
            </a:r>
          </a:p>
        </p:txBody>
      </p:sp>
      <p:pic>
        <p:nvPicPr>
          <p:cNvPr id="6147" name="Рисунок 6" descr="601.jpe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773238"/>
            <a:ext cx="8785225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ctrTitle" sz="quarter" idx="4294967295"/>
          </p:nvPr>
        </p:nvSpPr>
        <p:spPr>
          <a:xfrm>
            <a:off x="0" y="476250"/>
            <a:ext cx="8459788" cy="1296988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       Железнодорожный мост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7" descr="47656-64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765175"/>
            <a:ext cx="8207375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 descr="myzinsky_bridge_by_matysik_44-d49eand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04813"/>
            <a:ext cx="8099425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Автодорожный мост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89138"/>
            <a:ext cx="8229600" cy="4114800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  <a:defRPr/>
            </a:pPr>
            <a:endParaRPr lang="ru-RU" sz="2400" dirty="0" smtClean="0"/>
          </a:p>
        </p:txBody>
      </p:sp>
      <p:pic>
        <p:nvPicPr>
          <p:cNvPr id="9220" name="Рисунок 5" descr="2077e510bae3446abb4c5dfd3e0bc89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700213"/>
            <a:ext cx="8280400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5" descr="80060011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333375"/>
            <a:ext cx="8569325" cy="623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73</TotalTime>
  <Words>11</Words>
  <Application>Microsoft Office PowerPoint</Application>
  <PresentationFormat>Экран (4:3)</PresentationFormat>
  <Paragraphs>8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Tahoma</vt:lpstr>
      <vt:lpstr>Wingdings</vt:lpstr>
      <vt:lpstr>Текстура</vt:lpstr>
      <vt:lpstr>Пешеходный мост</vt:lpstr>
      <vt:lpstr>Презентация PowerPoint</vt:lpstr>
      <vt:lpstr>Циркуль</vt:lpstr>
      <vt:lpstr>Презентация PowerPoint</vt:lpstr>
      <vt:lpstr>       Железнодорожный мост</vt:lpstr>
      <vt:lpstr>Презентация PowerPoint</vt:lpstr>
      <vt:lpstr>Презентация PowerPoint</vt:lpstr>
      <vt:lpstr>Автодорожный мост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MoBIL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Такие разные мосты…</dc:title>
  <dc:creator>user</dc:creator>
  <cp:lastModifiedBy>пользователь</cp:lastModifiedBy>
  <cp:revision>11</cp:revision>
  <dcterms:created xsi:type="dcterms:W3CDTF">2012-10-04T09:04:36Z</dcterms:created>
  <dcterms:modified xsi:type="dcterms:W3CDTF">2022-03-18T02:25:28Z</dcterms:modified>
</cp:coreProperties>
</file>