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64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39D2BB-0638-47FB-AED1-0EC26B0ABF91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2DAF18-4AB3-4968-8572-E54808DD4F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astavnik_32@bk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42138" cy="2414606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Организация </a:t>
            </a:r>
            <a:r>
              <a:rPr lang="ru-RU" sz="4000" dirty="0" err="1" smtClean="0">
                <a:solidFill>
                  <a:srgbClr val="FFFF00"/>
                </a:solidFill>
              </a:rPr>
              <a:t>взаимообучения</a:t>
            </a:r>
            <a:r>
              <a:rPr lang="ru-RU" sz="4000" dirty="0" smtClean="0">
                <a:solidFill>
                  <a:srgbClr val="FFFF00"/>
                </a:solidFill>
              </a:rPr>
              <a:t> в муниципалитете по вопросам реализации Целевой модели наставничества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929198"/>
            <a:ext cx="7854696" cy="1252534"/>
          </a:xfrm>
        </p:spPr>
        <p:txBody>
          <a:bodyPr/>
          <a:lstStyle/>
          <a:p>
            <a:r>
              <a:rPr lang="ru-RU" dirty="0" err="1" smtClean="0"/>
              <a:t>О.Г.Викульева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заведующий ЦНППМ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4452936" cy="271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Консультация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35718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71604" y="5786454"/>
            <a:ext cx="6777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3"/>
              </a:rPr>
              <a:t>nastavnik_32@bk.ru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Взаимообучение</a:t>
            </a:r>
            <a:endParaRPr lang="ru-RU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066316" cy="403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00306"/>
            <a:ext cx="4714908" cy="357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/>
              <a:t>Запланировать мероприятия совместно с отделами (управлениями) образованием муниципалитета.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Определить количество мероприятий (по потребности в муниципалитете).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Оказать содействие в достижении показателя (100%) федерального проекта «Современная школа» НП «Образование»</a:t>
            </a:r>
          </a:p>
          <a:p>
            <a:pPr marL="514350" indent="-514350" algn="just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500186" cy="175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документов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50046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3814762" cy="389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572140"/>
            <a:ext cx="5053018" cy="89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Подготовка документов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80948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413933" cy="46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Информирование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/>
              <a:t>Формы наставничества</a:t>
            </a:r>
          </a:p>
          <a:p>
            <a:pPr marL="514350" indent="-514350">
              <a:buFont typeface="Wingdings 2"/>
              <a:buAutoNum type="arabicPeriod"/>
            </a:pPr>
            <a:r>
              <a:rPr lang="ru-RU" sz="4000" dirty="0" smtClean="0"/>
              <a:t>Портрет наставника и наставляемого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Ролевые модели внутри формы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857760"/>
            <a:ext cx="2111037" cy="16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Обучение наставников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3814762" cy="389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572140"/>
            <a:ext cx="5053018" cy="89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00562" y="1928802"/>
            <a:ext cx="4186238" cy="47149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8"/>
            <a:ext cx="2995613" cy="186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4929198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База наставников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Стажировочные</a:t>
            </a:r>
            <a:r>
              <a:rPr lang="ru-RU" dirty="0" smtClean="0"/>
              <a:t> площадки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5515" y="1935163"/>
            <a:ext cx="323296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Распространение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786058"/>
            <a:ext cx="70009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Обмен лучшими практиками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72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Организация взаимообучения в муниципалитете по вопросам реализации Целевой модели наставничества</vt:lpstr>
      <vt:lpstr>Взаимообучение</vt:lpstr>
      <vt:lpstr>Алгоритм</vt:lpstr>
      <vt:lpstr>Подготовка документов</vt:lpstr>
      <vt:lpstr>Подготовка документов</vt:lpstr>
      <vt:lpstr>Информирование </vt:lpstr>
      <vt:lpstr>Обучение наставников</vt:lpstr>
      <vt:lpstr>Стажировочные площадки</vt:lpstr>
      <vt:lpstr>Распространение опыта</vt:lpstr>
      <vt:lpstr>Консультация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взаимообучения в муниципалитете по вопросам реализации Целевой модели наставничества</dc:title>
  <dc:creator>Ольга</dc:creator>
  <cp:lastModifiedBy>Ольга</cp:lastModifiedBy>
  <cp:revision>19</cp:revision>
  <dcterms:created xsi:type="dcterms:W3CDTF">2022-09-29T11:56:44Z</dcterms:created>
  <dcterms:modified xsi:type="dcterms:W3CDTF">2022-09-30T05:25:32Z</dcterms:modified>
</cp:coreProperties>
</file>