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79" r:id="rId5"/>
    <p:sldId id="284" r:id="rId6"/>
    <p:sldId id="261" r:id="rId7"/>
    <p:sldId id="278" r:id="rId8"/>
    <p:sldId id="276" r:id="rId9"/>
    <p:sldId id="275" r:id="rId10"/>
    <p:sldId id="277" r:id="rId11"/>
    <p:sldId id="265" r:id="rId12"/>
    <p:sldId id="266" r:id="rId13"/>
    <p:sldId id="267" r:id="rId14"/>
    <p:sldId id="269" r:id="rId15"/>
    <p:sldId id="280" r:id="rId16"/>
    <p:sldId id="283" r:id="rId1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02C48"/>
    <a:srgbClr val="FF00FF"/>
    <a:srgbClr val="000099"/>
    <a:srgbClr val="FF99FF"/>
    <a:srgbClr val="FF66FF"/>
    <a:srgbClr val="990000"/>
    <a:srgbClr val="025198"/>
    <a:srgbClr val="3366FF"/>
    <a:srgbClr val="422C16"/>
    <a:srgbClr val="0C788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575" autoAdjust="0"/>
    <p:restoredTop sz="94652" autoAdjust="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РУССКИЙ ЯЗЫК</c:v>
                </c:pt>
              </c:strCache>
            </c:strRef>
          </c:tx>
          <c:spPr>
            <a:solidFill>
              <a:srgbClr val="7030A0"/>
            </a:solidFill>
          </c:spPr>
          <c:dLbls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Лист1!$B$2:$D$2</c:f>
              <c:strCache>
                <c:ptCount val="3"/>
                <c:pt idx="0">
                  <c:v>2017-18 уч.г.</c:v>
                </c:pt>
                <c:pt idx="1">
                  <c:v>2018-19 уч.г.</c:v>
                </c:pt>
                <c:pt idx="2">
                  <c:v>2020-1921уч.г.</c:v>
                </c:pt>
              </c:strCache>
            </c:strRef>
          </c:cat>
          <c:val>
            <c:numRef>
              <c:f>Лист1!$B$3:$D$3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МАТЕМАТИКА</c:v>
                </c:pt>
              </c:strCache>
            </c:strRef>
          </c:tx>
          <c:spPr>
            <a:solidFill>
              <a:srgbClr val="C00000"/>
            </a:solidFill>
          </c:spPr>
          <c:dLbls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Лист1!$B$2:$D$2</c:f>
              <c:strCache>
                <c:ptCount val="3"/>
                <c:pt idx="0">
                  <c:v>2017-18 уч.г.</c:v>
                </c:pt>
                <c:pt idx="1">
                  <c:v>2018-19 уч.г.</c:v>
                </c:pt>
                <c:pt idx="2">
                  <c:v>2020-1921уч.г.</c:v>
                </c:pt>
              </c:strCache>
            </c:strRef>
          </c:cat>
          <c:val>
            <c:numRef>
              <c:f>Лист1!$B$4:$D$4</c:f>
              <c:numCache>
                <c:formatCode>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0.4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БИОЛОГИЯ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Лист1!$B$2:$D$2</c:f>
              <c:strCache>
                <c:ptCount val="3"/>
                <c:pt idx="0">
                  <c:v>2017-18 уч.г.</c:v>
                </c:pt>
                <c:pt idx="1">
                  <c:v>2018-19 уч.г.</c:v>
                </c:pt>
                <c:pt idx="2">
                  <c:v>2020-1921уч.г.</c:v>
                </c:pt>
              </c:strCache>
            </c:strRef>
          </c:cat>
          <c:val>
            <c:numRef>
              <c:f>Лист1!$B$5:$D$5</c:f>
              <c:numCache>
                <c:formatCode>0.00%</c:formatCode>
                <c:ptCount val="3"/>
                <c:pt idx="0" formatCode="0%">
                  <c:v>0</c:v>
                </c:pt>
                <c:pt idx="1">
                  <c:v>0.33300000000000041</c:v>
                </c:pt>
                <c:pt idx="2" formatCode="0%">
                  <c:v>0.60000000000000053</c:v>
                </c:pt>
              </c:numCache>
            </c:numRef>
          </c:val>
        </c:ser>
        <c:shape val="box"/>
        <c:axId val="71257088"/>
        <c:axId val="72024832"/>
        <c:axId val="0"/>
      </c:bar3DChart>
      <c:catAx>
        <c:axId val="7125708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024832"/>
        <c:crosses val="autoZero"/>
        <c:auto val="1"/>
        <c:lblAlgn val="ctr"/>
        <c:lblOffset val="100"/>
      </c:catAx>
      <c:valAx>
        <c:axId val="72024832"/>
        <c:scaling>
          <c:orientation val="minMax"/>
        </c:scaling>
        <c:axPos val="l"/>
        <c:majorGridlines/>
        <c:numFmt formatCode="0%" sourceLinked="1"/>
        <c:tickLblPos val="nextTo"/>
        <c:crossAx val="71257088"/>
        <c:crosses val="autoZero"/>
        <c:crossBetween val="between"/>
      </c:valAx>
    </c:plotArea>
    <c:legend>
      <c:legendPos val="r"/>
      <c:txPr>
        <a:bodyPr/>
        <a:lstStyle/>
        <a:p>
          <a:pPr>
            <a:defRPr sz="12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61EE51-A438-4B07-89F0-BFBFD0F8B350}" type="doc">
      <dgm:prSet loTypeId="urn:microsoft.com/office/officeart/2005/8/layout/vProcess5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0C58F11-76CF-44E7-AF88-5095D30999EE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accent3">
                  <a:lumMod val="50000"/>
                </a:schemeClr>
              </a:solidFill>
            </a:rPr>
            <a:t>систематическое отслеживание и анализ состояния образования в общеобразовательном учреждении</a:t>
          </a:r>
        </a:p>
      </dgm:t>
    </dgm:pt>
    <dgm:pt modelId="{A57C5A4B-6585-4F42-84F9-CCFEE1185F16}" type="parTrans" cxnId="{985BAFB1-8AD9-4635-A744-7281F7A3C3BA}">
      <dgm:prSet/>
      <dgm:spPr/>
      <dgm:t>
        <a:bodyPr/>
        <a:lstStyle/>
        <a:p>
          <a:endParaRPr lang="ru-RU"/>
        </a:p>
      </dgm:t>
    </dgm:pt>
    <dgm:pt modelId="{DF787262-847A-4994-9052-C13F680480EA}" type="sibTrans" cxnId="{985BAFB1-8AD9-4635-A744-7281F7A3C3BA}">
      <dgm:prSet/>
      <dgm:spPr/>
      <dgm:t>
        <a:bodyPr/>
        <a:lstStyle/>
        <a:p>
          <a:endParaRPr lang="ru-RU"/>
        </a:p>
      </dgm:t>
    </dgm:pt>
    <dgm:pt modelId="{2CE7BD21-9EC9-4891-A4FF-D073DB4DB1C2}">
      <dgm:prSet phldrT="[Текст]" custT="1"/>
      <dgm:spPr/>
      <dgm:t>
        <a:bodyPr/>
        <a:lstStyle/>
        <a:p>
          <a:r>
            <a:rPr lang="ru-RU" sz="2000" b="1" dirty="0">
              <a:solidFill>
                <a:srgbClr val="C00000"/>
              </a:solidFill>
            </a:rPr>
            <a:t>максимальная полнота и точность информации о качестве образования </a:t>
          </a:r>
        </a:p>
      </dgm:t>
    </dgm:pt>
    <dgm:pt modelId="{73A5B02E-90D7-484A-A6E3-A0B0FE97D842}" type="parTrans" cxnId="{BCCB2040-5719-41D7-94CF-6508A894532D}">
      <dgm:prSet/>
      <dgm:spPr/>
      <dgm:t>
        <a:bodyPr/>
        <a:lstStyle/>
        <a:p>
          <a:endParaRPr lang="ru-RU"/>
        </a:p>
      </dgm:t>
    </dgm:pt>
    <dgm:pt modelId="{0DFFACEC-1DF9-43A7-A300-C71FB99B16F5}" type="sibTrans" cxnId="{BCCB2040-5719-41D7-94CF-6508A894532D}">
      <dgm:prSet/>
      <dgm:spPr/>
      <dgm:t>
        <a:bodyPr/>
        <a:lstStyle/>
        <a:p>
          <a:endParaRPr lang="ru-RU"/>
        </a:p>
      </dgm:t>
    </dgm:pt>
    <dgm:pt modelId="{0044A8A4-57A8-4245-B473-67F409001601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accent5">
                  <a:lumMod val="50000"/>
                </a:schemeClr>
              </a:solidFill>
            </a:rPr>
            <a:t>изучение и самооценка эффективности деятельности учреждения</a:t>
          </a:r>
        </a:p>
      </dgm:t>
    </dgm:pt>
    <dgm:pt modelId="{25F85EA8-FE0D-455F-9D5C-C418D8851936}" type="parTrans" cxnId="{C3D3A4D7-B5FA-462C-B7EB-4C7E8FAF8633}">
      <dgm:prSet/>
      <dgm:spPr/>
      <dgm:t>
        <a:bodyPr/>
        <a:lstStyle/>
        <a:p>
          <a:endParaRPr lang="ru-RU"/>
        </a:p>
      </dgm:t>
    </dgm:pt>
    <dgm:pt modelId="{D42ECACB-D1CD-4838-B284-D221BC3EC49F}" type="sibTrans" cxnId="{C3D3A4D7-B5FA-462C-B7EB-4C7E8FAF8633}">
      <dgm:prSet/>
      <dgm:spPr/>
      <dgm:t>
        <a:bodyPr/>
        <a:lstStyle/>
        <a:p>
          <a:endParaRPr lang="ru-RU"/>
        </a:p>
      </dgm:t>
    </dgm:pt>
    <dgm:pt modelId="{3A4F167A-859C-4433-A8E0-E743F7DC3D07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принятие обоснованных и своевременных управленческих решений по повышению качества образования , повышение качества образовательного процесса</a:t>
          </a:r>
        </a:p>
      </dgm:t>
    </dgm:pt>
    <dgm:pt modelId="{EB09D4A9-EDB1-4A21-9A22-B2FCFE101042}" type="parTrans" cxnId="{30E02417-788C-41EA-93B3-75D0FD66F04D}">
      <dgm:prSet/>
      <dgm:spPr/>
      <dgm:t>
        <a:bodyPr/>
        <a:lstStyle/>
        <a:p>
          <a:endParaRPr lang="ru-RU"/>
        </a:p>
      </dgm:t>
    </dgm:pt>
    <dgm:pt modelId="{9D59C8A8-C42D-4C94-B906-52979E6CBC98}" type="sibTrans" cxnId="{30E02417-788C-41EA-93B3-75D0FD66F04D}">
      <dgm:prSet/>
      <dgm:spPr/>
      <dgm:t>
        <a:bodyPr/>
        <a:lstStyle/>
        <a:p>
          <a:endParaRPr lang="ru-RU"/>
        </a:p>
      </dgm:t>
    </dgm:pt>
    <dgm:pt modelId="{13DB1B9D-7262-4928-AA67-94372CB60722}">
      <dgm:prSet phldrT="[Текст]" custT="1"/>
      <dgm:spPr/>
      <dgm:t>
        <a:bodyPr/>
        <a:lstStyle/>
        <a:p>
          <a:r>
            <a:rPr lang="ru-RU" sz="2000" b="1" dirty="0">
              <a:solidFill>
                <a:srgbClr val="7030A0"/>
              </a:solidFill>
            </a:rPr>
            <a:t>прогнозирование развития общеобразовательного учреждения</a:t>
          </a:r>
        </a:p>
      </dgm:t>
    </dgm:pt>
    <dgm:pt modelId="{85AA4754-06BB-44DD-AD51-EFA3C6526BE4}" type="parTrans" cxnId="{856A9198-133A-4E9A-9752-86BA13CC5673}">
      <dgm:prSet/>
      <dgm:spPr/>
      <dgm:t>
        <a:bodyPr/>
        <a:lstStyle/>
        <a:p>
          <a:endParaRPr lang="ru-RU"/>
        </a:p>
      </dgm:t>
    </dgm:pt>
    <dgm:pt modelId="{36AF6681-8EEA-44B5-8F68-5C7056A1F3DB}" type="sibTrans" cxnId="{856A9198-133A-4E9A-9752-86BA13CC5673}">
      <dgm:prSet/>
      <dgm:spPr/>
      <dgm:t>
        <a:bodyPr/>
        <a:lstStyle/>
        <a:p>
          <a:endParaRPr lang="ru-RU"/>
        </a:p>
      </dgm:t>
    </dgm:pt>
    <dgm:pt modelId="{6B587FA0-ACC6-48E2-AE10-36CF99ED6963}" type="pres">
      <dgm:prSet presAssocID="{D361EE51-A438-4B07-89F0-BFBFD0F8B35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705573-F97C-4E33-8BD1-EF7B712E5653}" type="pres">
      <dgm:prSet presAssocID="{D361EE51-A438-4B07-89F0-BFBFD0F8B350}" presName="dummyMaxCanvas" presStyleCnt="0">
        <dgm:presLayoutVars/>
      </dgm:prSet>
      <dgm:spPr/>
    </dgm:pt>
    <dgm:pt modelId="{91E5645E-EFDD-4C84-A235-C92C0984211C}" type="pres">
      <dgm:prSet presAssocID="{D361EE51-A438-4B07-89F0-BFBFD0F8B350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B843D-99D0-4F7D-889C-CE938CA7800D}" type="pres">
      <dgm:prSet presAssocID="{D361EE51-A438-4B07-89F0-BFBFD0F8B350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E59EC-6521-42C5-AFEB-A899BC4697BE}" type="pres">
      <dgm:prSet presAssocID="{D361EE51-A438-4B07-89F0-BFBFD0F8B350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CE5DFB-F097-4BBD-8105-B2F3BBC747E9}" type="pres">
      <dgm:prSet presAssocID="{D361EE51-A438-4B07-89F0-BFBFD0F8B350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E786B7-6759-4662-94F2-B57DD1A22F2D}" type="pres">
      <dgm:prSet presAssocID="{D361EE51-A438-4B07-89F0-BFBFD0F8B350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72F466-86DC-413B-93EC-C56626967FE6}" type="pres">
      <dgm:prSet presAssocID="{D361EE51-A438-4B07-89F0-BFBFD0F8B350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B5A11-F8D6-4CD4-A64C-77D176BB47B5}" type="pres">
      <dgm:prSet presAssocID="{D361EE51-A438-4B07-89F0-BFBFD0F8B350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EDDBDF-1D98-43E2-AE1A-F919223076A7}" type="pres">
      <dgm:prSet presAssocID="{D361EE51-A438-4B07-89F0-BFBFD0F8B350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2875B1-3690-4E1F-A97D-07E365F66F17}" type="pres">
      <dgm:prSet presAssocID="{D361EE51-A438-4B07-89F0-BFBFD0F8B350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97018-FDE6-4CCC-B72B-A0DD56F72634}" type="pres">
      <dgm:prSet presAssocID="{D361EE51-A438-4B07-89F0-BFBFD0F8B350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6D013-F2C6-4EF0-8A2D-264479134977}" type="pres">
      <dgm:prSet presAssocID="{D361EE51-A438-4B07-89F0-BFBFD0F8B350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02AFE2-DB85-4BD3-BC05-399A246700EE}" type="pres">
      <dgm:prSet presAssocID="{D361EE51-A438-4B07-89F0-BFBFD0F8B350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51736-9B5F-417A-BEC5-8F69B8EE3E4D}" type="pres">
      <dgm:prSet presAssocID="{D361EE51-A438-4B07-89F0-BFBFD0F8B350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3D40C-B863-439C-8DA5-F7D97DD8D587}" type="pres">
      <dgm:prSet presAssocID="{D361EE51-A438-4B07-89F0-BFBFD0F8B350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81D26E-8484-45CB-B1B7-C77AD8473CB4}" type="presOf" srcId="{13DB1B9D-7262-4928-AA67-94372CB60722}" destId="{6833D40C-B863-439C-8DA5-F7D97DD8D587}" srcOrd="1" destOrd="0" presId="urn:microsoft.com/office/officeart/2005/8/layout/vProcess5"/>
    <dgm:cxn modelId="{84997925-695E-414F-B266-17409EF5D37F}" type="presOf" srcId="{90C58F11-76CF-44E7-AF88-5095D30999EE}" destId="{4E297018-FDE6-4CCC-B72B-A0DD56F72634}" srcOrd="1" destOrd="0" presId="urn:microsoft.com/office/officeart/2005/8/layout/vProcess5"/>
    <dgm:cxn modelId="{92825093-94BC-453D-88B3-E54D5B495DBE}" type="presOf" srcId="{13DB1B9D-7262-4928-AA67-94372CB60722}" destId="{7DE786B7-6759-4662-94F2-B57DD1A22F2D}" srcOrd="0" destOrd="0" presId="urn:microsoft.com/office/officeart/2005/8/layout/vProcess5"/>
    <dgm:cxn modelId="{F5432462-84B7-4BF0-9A95-A576C4F64CF9}" type="presOf" srcId="{3A4F167A-859C-4433-A8E0-E743F7DC3D07}" destId="{F6E51736-9B5F-417A-BEC5-8F69B8EE3E4D}" srcOrd="1" destOrd="0" presId="urn:microsoft.com/office/officeart/2005/8/layout/vProcess5"/>
    <dgm:cxn modelId="{985BAFB1-8AD9-4635-A744-7281F7A3C3BA}" srcId="{D361EE51-A438-4B07-89F0-BFBFD0F8B350}" destId="{90C58F11-76CF-44E7-AF88-5095D30999EE}" srcOrd="0" destOrd="0" parTransId="{A57C5A4B-6585-4F42-84F9-CCFEE1185F16}" sibTransId="{DF787262-847A-4994-9052-C13F680480EA}"/>
    <dgm:cxn modelId="{AE71F101-38A2-4B5B-B155-1DBF7140D627}" type="presOf" srcId="{0DFFACEC-1DF9-43A7-A300-C71FB99B16F5}" destId="{184B5A11-F8D6-4CD4-A64C-77D176BB47B5}" srcOrd="0" destOrd="0" presId="urn:microsoft.com/office/officeart/2005/8/layout/vProcess5"/>
    <dgm:cxn modelId="{249AB047-900A-486B-A9BA-BB428658F006}" type="presOf" srcId="{D42ECACB-D1CD-4838-B284-D221BC3EC49F}" destId="{CAEDDBDF-1D98-43E2-AE1A-F919223076A7}" srcOrd="0" destOrd="0" presId="urn:microsoft.com/office/officeart/2005/8/layout/vProcess5"/>
    <dgm:cxn modelId="{B04D4E4C-E2D2-4EC2-8531-6E84386BE0CE}" type="presOf" srcId="{DF787262-847A-4994-9052-C13F680480EA}" destId="{9572F466-86DC-413B-93EC-C56626967FE6}" srcOrd="0" destOrd="0" presId="urn:microsoft.com/office/officeart/2005/8/layout/vProcess5"/>
    <dgm:cxn modelId="{30E02417-788C-41EA-93B3-75D0FD66F04D}" srcId="{D361EE51-A438-4B07-89F0-BFBFD0F8B350}" destId="{3A4F167A-859C-4433-A8E0-E743F7DC3D07}" srcOrd="3" destOrd="0" parTransId="{EB09D4A9-EDB1-4A21-9A22-B2FCFE101042}" sibTransId="{9D59C8A8-C42D-4C94-B906-52979E6CBC98}"/>
    <dgm:cxn modelId="{6236DCF0-8556-4226-9336-DD1BBAE768D0}" type="presOf" srcId="{9D59C8A8-C42D-4C94-B906-52979E6CBC98}" destId="{212875B1-3690-4E1F-A97D-07E365F66F17}" srcOrd="0" destOrd="0" presId="urn:microsoft.com/office/officeart/2005/8/layout/vProcess5"/>
    <dgm:cxn modelId="{856A9198-133A-4E9A-9752-86BA13CC5673}" srcId="{D361EE51-A438-4B07-89F0-BFBFD0F8B350}" destId="{13DB1B9D-7262-4928-AA67-94372CB60722}" srcOrd="4" destOrd="0" parTransId="{85AA4754-06BB-44DD-AD51-EFA3C6526BE4}" sibTransId="{36AF6681-8EEA-44B5-8F68-5C7056A1F3DB}"/>
    <dgm:cxn modelId="{BD553DBB-4F8F-4FB0-A21F-926F81BF52CA}" type="presOf" srcId="{0044A8A4-57A8-4245-B473-67F409001601}" destId="{56DE59EC-6521-42C5-AFEB-A899BC4697BE}" srcOrd="0" destOrd="0" presId="urn:microsoft.com/office/officeart/2005/8/layout/vProcess5"/>
    <dgm:cxn modelId="{39862327-B603-42E7-AE93-DACF0C05F47D}" type="presOf" srcId="{2CE7BD21-9EC9-4891-A4FF-D073DB4DB1C2}" destId="{AAEB843D-99D0-4F7D-889C-CE938CA7800D}" srcOrd="0" destOrd="0" presId="urn:microsoft.com/office/officeart/2005/8/layout/vProcess5"/>
    <dgm:cxn modelId="{14989616-3401-4E3E-AE76-827CBC1EE5D4}" type="presOf" srcId="{3A4F167A-859C-4433-A8E0-E743F7DC3D07}" destId="{E6CE5DFB-F097-4BBD-8105-B2F3BBC747E9}" srcOrd="0" destOrd="0" presId="urn:microsoft.com/office/officeart/2005/8/layout/vProcess5"/>
    <dgm:cxn modelId="{BCCB2040-5719-41D7-94CF-6508A894532D}" srcId="{D361EE51-A438-4B07-89F0-BFBFD0F8B350}" destId="{2CE7BD21-9EC9-4891-A4FF-D073DB4DB1C2}" srcOrd="1" destOrd="0" parTransId="{73A5B02E-90D7-484A-A6E3-A0B0FE97D842}" sibTransId="{0DFFACEC-1DF9-43A7-A300-C71FB99B16F5}"/>
    <dgm:cxn modelId="{7D42BF3E-F793-4ECF-B7B8-8F44FAE923F4}" type="presOf" srcId="{0044A8A4-57A8-4245-B473-67F409001601}" destId="{2C02AFE2-DB85-4BD3-BC05-399A246700EE}" srcOrd="1" destOrd="0" presId="urn:microsoft.com/office/officeart/2005/8/layout/vProcess5"/>
    <dgm:cxn modelId="{AFBBCDE2-1847-425C-B3A2-F4AF8F30CFB8}" type="presOf" srcId="{2CE7BD21-9EC9-4891-A4FF-D073DB4DB1C2}" destId="{58E6D013-F2C6-4EF0-8A2D-264479134977}" srcOrd="1" destOrd="0" presId="urn:microsoft.com/office/officeart/2005/8/layout/vProcess5"/>
    <dgm:cxn modelId="{AC50426B-B5BA-4029-8988-4E2A02E3963A}" type="presOf" srcId="{D361EE51-A438-4B07-89F0-BFBFD0F8B350}" destId="{6B587FA0-ACC6-48E2-AE10-36CF99ED6963}" srcOrd="0" destOrd="0" presId="urn:microsoft.com/office/officeart/2005/8/layout/vProcess5"/>
    <dgm:cxn modelId="{C3D3A4D7-B5FA-462C-B7EB-4C7E8FAF8633}" srcId="{D361EE51-A438-4B07-89F0-BFBFD0F8B350}" destId="{0044A8A4-57A8-4245-B473-67F409001601}" srcOrd="2" destOrd="0" parTransId="{25F85EA8-FE0D-455F-9D5C-C418D8851936}" sibTransId="{D42ECACB-D1CD-4838-B284-D221BC3EC49F}"/>
    <dgm:cxn modelId="{9014BB39-9BD6-4A3D-AE65-1DFC74A234D8}" type="presOf" srcId="{90C58F11-76CF-44E7-AF88-5095D30999EE}" destId="{91E5645E-EFDD-4C84-A235-C92C0984211C}" srcOrd="0" destOrd="0" presId="urn:microsoft.com/office/officeart/2005/8/layout/vProcess5"/>
    <dgm:cxn modelId="{A3B883F5-F858-4DEE-8F70-8E754EE633C6}" type="presParOf" srcId="{6B587FA0-ACC6-48E2-AE10-36CF99ED6963}" destId="{AB705573-F97C-4E33-8BD1-EF7B712E5653}" srcOrd="0" destOrd="0" presId="urn:microsoft.com/office/officeart/2005/8/layout/vProcess5"/>
    <dgm:cxn modelId="{293C0136-09CF-472A-A85F-3B471CD8A511}" type="presParOf" srcId="{6B587FA0-ACC6-48E2-AE10-36CF99ED6963}" destId="{91E5645E-EFDD-4C84-A235-C92C0984211C}" srcOrd="1" destOrd="0" presId="urn:microsoft.com/office/officeart/2005/8/layout/vProcess5"/>
    <dgm:cxn modelId="{067DC922-4506-47C3-AFA4-57DCB9B30898}" type="presParOf" srcId="{6B587FA0-ACC6-48E2-AE10-36CF99ED6963}" destId="{AAEB843D-99D0-4F7D-889C-CE938CA7800D}" srcOrd="2" destOrd="0" presId="urn:microsoft.com/office/officeart/2005/8/layout/vProcess5"/>
    <dgm:cxn modelId="{042D5D83-A5EE-430E-BA79-644963B196D9}" type="presParOf" srcId="{6B587FA0-ACC6-48E2-AE10-36CF99ED6963}" destId="{56DE59EC-6521-42C5-AFEB-A899BC4697BE}" srcOrd="3" destOrd="0" presId="urn:microsoft.com/office/officeart/2005/8/layout/vProcess5"/>
    <dgm:cxn modelId="{44E89FA3-E09C-41BA-B69D-6BC88882B7E9}" type="presParOf" srcId="{6B587FA0-ACC6-48E2-AE10-36CF99ED6963}" destId="{E6CE5DFB-F097-4BBD-8105-B2F3BBC747E9}" srcOrd="4" destOrd="0" presId="urn:microsoft.com/office/officeart/2005/8/layout/vProcess5"/>
    <dgm:cxn modelId="{0EB03849-7B5F-403E-887A-E60C74FCB238}" type="presParOf" srcId="{6B587FA0-ACC6-48E2-AE10-36CF99ED6963}" destId="{7DE786B7-6759-4662-94F2-B57DD1A22F2D}" srcOrd="5" destOrd="0" presId="urn:microsoft.com/office/officeart/2005/8/layout/vProcess5"/>
    <dgm:cxn modelId="{E10D0FBE-9A17-4B93-8957-3ED98069E292}" type="presParOf" srcId="{6B587FA0-ACC6-48E2-AE10-36CF99ED6963}" destId="{9572F466-86DC-413B-93EC-C56626967FE6}" srcOrd="6" destOrd="0" presId="urn:microsoft.com/office/officeart/2005/8/layout/vProcess5"/>
    <dgm:cxn modelId="{FA2BBB08-F1F9-431C-8C9D-5011127B9A86}" type="presParOf" srcId="{6B587FA0-ACC6-48E2-AE10-36CF99ED6963}" destId="{184B5A11-F8D6-4CD4-A64C-77D176BB47B5}" srcOrd="7" destOrd="0" presId="urn:microsoft.com/office/officeart/2005/8/layout/vProcess5"/>
    <dgm:cxn modelId="{1D640919-231C-46A5-85D6-656F3B8B237C}" type="presParOf" srcId="{6B587FA0-ACC6-48E2-AE10-36CF99ED6963}" destId="{CAEDDBDF-1D98-43E2-AE1A-F919223076A7}" srcOrd="8" destOrd="0" presId="urn:microsoft.com/office/officeart/2005/8/layout/vProcess5"/>
    <dgm:cxn modelId="{8F33101A-3832-463E-BF29-C3C170062BA4}" type="presParOf" srcId="{6B587FA0-ACC6-48E2-AE10-36CF99ED6963}" destId="{212875B1-3690-4E1F-A97D-07E365F66F17}" srcOrd="9" destOrd="0" presId="urn:microsoft.com/office/officeart/2005/8/layout/vProcess5"/>
    <dgm:cxn modelId="{B71ACB18-1C85-4DE3-BEB1-037DB0D5FDF4}" type="presParOf" srcId="{6B587FA0-ACC6-48E2-AE10-36CF99ED6963}" destId="{4E297018-FDE6-4CCC-B72B-A0DD56F72634}" srcOrd="10" destOrd="0" presId="urn:microsoft.com/office/officeart/2005/8/layout/vProcess5"/>
    <dgm:cxn modelId="{EADC0578-BD62-4A62-BB97-3AC3F799D88D}" type="presParOf" srcId="{6B587FA0-ACC6-48E2-AE10-36CF99ED6963}" destId="{58E6D013-F2C6-4EF0-8A2D-264479134977}" srcOrd="11" destOrd="0" presId="urn:microsoft.com/office/officeart/2005/8/layout/vProcess5"/>
    <dgm:cxn modelId="{6C7848FF-48DD-4F75-A58B-E58954471C41}" type="presParOf" srcId="{6B587FA0-ACC6-48E2-AE10-36CF99ED6963}" destId="{2C02AFE2-DB85-4BD3-BC05-399A246700EE}" srcOrd="12" destOrd="0" presId="urn:microsoft.com/office/officeart/2005/8/layout/vProcess5"/>
    <dgm:cxn modelId="{A08778B7-EC24-481E-8D30-B1A17B82E9D3}" type="presParOf" srcId="{6B587FA0-ACC6-48E2-AE10-36CF99ED6963}" destId="{F6E51736-9B5F-417A-BEC5-8F69B8EE3E4D}" srcOrd="13" destOrd="0" presId="urn:microsoft.com/office/officeart/2005/8/layout/vProcess5"/>
    <dgm:cxn modelId="{F9F646BC-A514-4E36-9A94-8DCF7B755782}" type="presParOf" srcId="{6B587FA0-ACC6-48E2-AE10-36CF99ED6963}" destId="{6833D40C-B863-439C-8DA5-F7D97DD8D58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ADB4DE-FE78-4DF8-BF92-6C417C9C2C45}" type="doc">
      <dgm:prSet loTypeId="urn:microsoft.com/office/officeart/2005/8/layout/target3" loCatId="relationship" qsTypeId="urn:microsoft.com/office/officeart/2005/8/quickstyle/3d5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3224A9F-ED49-45D0-BD42-539CAEEF452F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b="1" dirty="0">
              <a:latin typeface="Times New Roman" pitchFamily="18" charset="0"/>
              <a:cs typeface="Times New Roman" pitchFamily="18" charset="0"/>
            </a:rPr>
            <a:t>качество управления</a:t>
          </a:r>
        </a:p>
      </dgm:t>
    </dgm:pt>
    <dgm:pt modelId="{B97F269E-CD16-4271-AC41-19547DD0F23C}" type="parTrans" cxnId="{EAECAE94-6D33-444D-B49D-8B6E8DCAD62E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05501E14-8FAA-459C-963E-FE78B00AD041}" type="sibTrans" cxnId="{EAECAE94-6D33-444D-B49D-8B6E8DCAD62E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36C46FF3-407B-4BAE-B5A7-82B4C9DC96FB}">
      <dgm:prSet phldrT="[Текст]" custT="1"/>
      <dgm:spPr/>
      <dgm:t>
        <a:bodyPr/>
        <a:lstStyle/>
        <a:p>
          <a:r>
            <a:rPr lang="ru-RU" sz="2800" b="1" dirty="0">
              <a:latin typeface="Times New Roman" pitchFamily="18" charset="0"/>
              <a:cs typeface="Times New Roman" pitchFamily="18" charset="0"/>
            </a:rPr>
            <a:t>качество условий,  обеспечивающих реализацию образовательного процесса</a:t>
          </a:r>
        </a:p>
      </dgm:t>
    </dgm:pt>
    <dgm:pt modelId="{543D6F2E-A667-44E2-8653-8C82CF91C827}" type="parTrans" cxnId="{D229D7CE-610A-47C8-8967-56535C31E82C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73B45804-92D8-4AED-90A8-EDD4273710EC}" type="sibTrans" cxnId="{D229D7CE-610A-47C8-8967-56535C31E82C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1521A06E-970C-4F6C-8155-BDE86D235C58}">
      <dgm:prSet phldrT="[Текст]" custT="1"/>
      <dgm:spPr/>
      <dgm:t>
        <a:bodyPr/>
        <a:lstStyle/>
        <a:p>
          <a:r>
            <a:rPr lang="ru-RU" sz="3200" b="1" dirty="0">
              <a:latin typeface="Times New Roman" pitchFamily="18" charset="0"/>
              <a:cs typeface="Times New Roman" pitchFamily="18" charset="0"/>
            </a:rPr>
            <a:t>качество образовательного процесса</a:t>
          </a:r>
        </a:p>
      </dgm:t>
    </dgm:pt>
    <dgm:pt modelId="{27B018BC-3F43-4F06-8C3E-1606BCB77E68}" type="parTrans" cxnId="{AEBBA121-0923-4473-A4BD-92851B05A395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15BDAA9D-0FB4-4BC3-8727-8775A7E3F102}" type="sibTrans" cxnId="{AEBBA121-0923-4473-A4BD-92851B05A395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F1180650-413E-43A4-899B-FCD16BF8572C}">
      <dgm:prSet/>
      <dgm:spPr/>
      <dgm:t>
        <a:bodyPr/>
        <a:lstStyle/>
        <a:p>
          <a:r>
            <a:rPr lang="ru-RU" b="1" dirty="0">
              <a:latin typeface="Times New Roman" pitchFamily="18" charset="0"/>
              <a:cs typeface="Times New Roman" pitchFamily="18" charset="0"/>
            </a:rPr>
            <a:t>качество образовательных результатов </a:t>
          </a:r>
          <a:endParaRPr lang="ru-RU" dirty="0"/>
        </a:p>
      </dgm:t>
    </dgm:pt>
    <dgm:pt modelId="{04661AB5-151A-4EDE-8853-03DBC3C96174}" type="parTrans" cxnId="{42CF4C7E-8A01-4798-BB84-A439B710B0E5}">
      <dgm:prSet/>
      <dgm:spPr/>
      <dgm:t>
        <a:bodyPr/>
        <a:lstStyle/>
        <a:p>
          <a:endParaRPr lang="ru-RU"/>
        </a:p>
      </dgm:t>
    </dgm:pt>
    <dgm:pt modelId="{FC49B669-1C4A-4852-A16E-1D9D5D6E95AB}" type="sibTrans" cxnId="{42CF4C7E-8A01-4798-BB84-A439B710B0E5}">
      <dgm:prSet/>
      <dgm:spPr/>
      <dgm:t>
        <a:bodyPr/>
        <a:lstStyle/>
        <a:p>
          <a:endParaRPr lang="ru-RU"/>
        </a:p>
      </dgm:t>
    </dgm:pt>
    <dgm:pt modelId="{43E4ABAE-7606-4223-8046-90D8CCE64E99}" type="pres">
      <dgm:prSet presAssocID="{7CADB4DE-FE78-4DF8-BF92-6C417C9C2C4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554645-8CB5-498E-B365-1DC059A8CD66}" type="pres">
      <dgm:prSet presAssocID="{53224A9F-ED49-45D0-BD42-539CAEEF452F}" presName="circle1" presStyleLbl="node1" presStyleIdx="0" presStyleCnt="4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</dgm:pt>
    <dgm:pt modelId="{B0E96BE9-9C00-4C8C-B3CE-0BF4430A8345}" type="pres">
      <dgm:prSet presAssocID="{53224A9F-ED49-45D0-BD42-539CAEEF452F}" presName="space" presStyleCnt="0"/>
      <dgm:spPr/>
    </dgm:pt>
    <dgm:pt modelId="{8FED3867-7B2B-434E-8C42-221AA30E23C6}" type="pres">
      <dgm:prSet presAssocID="{53224A9F-ED49-45D0-BD42-539CAEEF452F}" presName="rect1" presStyleLbl="alignAcc1" presStyleIdx="0" presStyleCnt="4"/>
      <dgm:spPr/>
      <dgm:t>
        <a:bodyPr/>
        <a:lstStyle/>
        <a:p>
          <a:endParaRPr lang="ru-RU"/>
        </a:p>
      </dgm:t>
    </dgm:pt>
    <dgm:pt modelId="{9DC75C7D-49DB-4921-A8F4-C0387D9A0B4C}" type="pres">
      <dgm:prSet presAssocID="{36C46FF3-407B-4BAE-B5A7-82B4C9DC96FB}" presName="vertSpace2" presStyleLbl="node1" presStyleIdx="0" presStyleCnt="4"/>
      <dgm:spPr/>
    </dgm:pt>
    <dgm:pt modelId="{7DF703E3-8BBA-42ED-9AB5-47630EF5335A}" type="pres">
      <dgm:prSet presAssocID="{36C46FF3-407B-4BAE-B5A7-82B4C9DC96FB}" presName="circle2" presStyleLbl="node1" presStyleIdx="1" presStyleCnt="4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</dgm:pt>
    <dgm:pt modelId="{D2DA32A6-1EC8-4916-9CFD-EA6DA9D939FF}" type="pres">
      <dgm:prSet presAssocID="{36C46FF3-407B-4BAE-B5A7-82B4C9DC96FB}" presName="rect2" presStyleLbl="alignAcc1" presStyleIdx="1" presStyleCnt="4"/>
      <dgm:spPr/>
      <dgm:t>
        <a:bodyPr/>
        <a:lstStyle/>
        <a:p>
          <a:endParaRPr lang="ru-RU"/>
        </a:p>
      </dgm:t>
    </dgm:pt>
    <dgm:pt modelId="{58A0A153-EF84-45F5-9162-511C0156C6F6}" type="pres">
      <dgm:prSet presAssocID="{1521A06E-970C-4F6C-8155-BDE86D235C58}" presName="vertSpace3" presStyleLbl="node1" presStyleIdx="1" presStyleCnt="4"/>
      <dgm:spPr/>
    </dgm:pt>
    <dgm:pt modelId="{BF5E935B-941E-46EC-9C8C-382DCDB5D2BD}" type="pres">
      <dgm:prSet presAssocID="{1521A06E-970C-4F6C-8155-BDE86D235C58}" presName="circle3" presStyleLbl="node1" presStyleIdx="2" presStyleCnt="4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</dgm:pt>
    <dgm:pt modelId="{1AF586C2-D2F5-42A8-8127-B97D74533F3D}" type="pres">
      <dgm:prSet presAssocID="{1521A06E-970C-4F6C-8155-BDE86D235C58}" presName="rect3" presStyleLbl="alignAcc1" presStyleIdx="2" presStyleCnt="4"/>
      <dgm:spPr/>
      <dgm:t>
        <a:bodyPr/>
        <a:lstStyle/>
        <a:p>
          <a:endParaRPr lang="ru-RU"/>
        </a:p>
      </dgm:t>
    </dgm:pt>
    <dgm:pt modelId="{A5A04BCB-7F02-4BA0-84ED-143F03013645}" type="pres">
      <dgm:prSet presAssocID="{F1180650-413E-43A4-899B-FCD16BF8572C}" presName="vertSpace4" presStyleLbl="node1" presStyleIdx="2" presStyleCnt="4"/>
      <dgm:spPr/>
    </dgm:pt>
    <dgm:pt modelId="{0B5167B7-463D-4B9A-90DB-0E0EC24A872F}" type="pres">
      <dgm:prSet presAssocID="{F1180650-413E-43A4-899B-FCD16BF8572C}" presName="circle4" presStyleLbl="node1" presStyleIdx="3" presStyleCnt="4"/>
      <dgm:spPr/>
    </dgm:pt>
    <dgm:pt modelId="{A5B79E81-770C-461F-97F7-609D241A723C}" type="pres">
      <dgm:prSet presAssocID="{F1180650-413E-43A4-899B-FCD16BF8572C}" presName="rect4" presStyleLbl="alignAcc1" presStyleIdx="3" presStyleCnt="4"/>
      <dgm:spPr/>
      <dgm:t>
        <a:bodyPr/>
        <a:lstStyle/>
        <a:p>
          <a:endParaRPr lang="ru-RU"/>
        </a:p>
      </dgm:t>
    </dgm:pt>
    <dgm:pt modelId="{3AB64839-EE3F-455F-8091-2650E6D1C3E1}" type="pres">
      <dgm:prSet presAssocID="{53224A9F-ED49-45D0-BD42-539CAEEF452F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C5C318-AC2F-40A3-8EFF-7BB68D67794D}" type="pres">
      <dgm:prSet presAssocID="{36C46FF3-407B-4BAE-B5A7-82B4C9DC96FB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0A6E6-F68C-4B9F-9BD9-EC878AC31F73}" type="pres">
      <dgm:prSet presAssocID="{1521A06E-970C-4F6C-8155-BDE86D235C58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E85606-5C3F-47E5-80AB-8EB2E9F71ADC}" type="pres">
      <dgm:prSet presAssocID="{F1180650-413E-43A4-899B-FCD16BF8572C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0B01F2-6148-4D6F-8CA5-BF0AE54BED06}" type="presOf" srcId="{7CADB4DE-FE78-4DF8-BF92-6C417C9C2C45}" destId="{43E4ABAE-7606-4223-8046-90D8CCE64E99}" srcOrd="0" destOrd="0" presId="urn:microsoft.com/office/officeart/2005/8/layout/target3"/>
    <dgm:cxn modelId="{BB866194-F57E-4FE2-9EB3-7185C6C8FFB2}" type="presOf" srcId="{53224A9F-ED49-45D0-BD42-539CAEEF452F}" destId="{3AB64839-EE3F-455F-8091-2650E6D1C3E1}" srcOrd="1" destOrd="0" presId="urn:microsoft.com/office/officeart/2005/8/layout/target3"/>
    <dgm:cxn modelId="{AEBBA121-0923-4473-A4BD-92851B05A395}" srcId="{7CADB4DE-FE78-4DF8-BF92-6C417C9C2C45}" destId="{1521A06E-970C-4F6C-8155-BDE86D235C58}" srcOrd="2" destOrd="0" parTransId="{27B018BC-3F43-4F06-8C3E-1606BCB77E68}" sibTransId="{15BDAA9D-0FB4-4BC3-8727-8775A7E3F102}"/>
    <dgm:cxn modelId="{EA990018-F29D-4E2F-85B2-1DAFA0885614}" type="presOf" srcId="{36C46FF3-407B-4BAE-B5A7-82B4C9DC96FB}" destId="{D2DA32A6-1EC8-4916-9CFD-EA6DA9D939FF}" srcOrd="0" destOrd="0" presId="urn:microsoft.com/office/officeart/2005/8/layout/target3"/>
    <dgm:cxn modelId="{42CF4C7E-8A01-4798-BB84-A439B710B0E5}" srcId="{7CADB4DE-FE78-4DF8-BF92-6C417C9C2C45}" destId="{F1180650-413E-43A4-899B-FCD16BF8572C}" srcOrd="3" destOrd="0" parTransId="{04661AB5-151A-4EDE-8853-03DBC3C96174}" sibTransId="{FC49B669-1C4A-4852-A16E-1D9D5D6E95AB}"/>
    <dgm:cxn modelId="{B8200F9E-7400-4340-9A72-AC6279FBA5ED}" type="presOf" srcId="{1521A06E-970C-4F6C-8155-BDE86D235C58}" destId="{1AF586C2-D2F5-42A8-8127-B97D74533F3D}" srcOrd="0" destOrd="0" presId="urn:microsoft.com/office/officeart/2005/8/layout/target3"/>
    <dgm:cxn modelId="{D229D7CE-610A-47C8-8967-56535C31E82C}" srcId="{7CADB4DE-FE78-4DF8-BF92-6C417C9C2C45}" destId="{36C46FF3-407B-4BAE-B5A7-82B4C9DC96FB}" srcOrd="1" destOrd="0" parTransId="{543D6F2E-A667-44E2-8653-8C82CF91C827}" sibTransId="{73B45804-92D8-4AED-90A8-EDD4273710EC}"/>
    <dgm:cxn modelId="{828D5EA1-8D6E-44F4-B56C-10C06C2DE3C7}" type="presOf" srcId="{53224A9F-ED49-45D0-BD42-539CAEEF452F}" destId="{8FED3867-7B2B-434E-8C42-221AA30E23C6}" srcOrd="0" destOrd="0" presId="urn:microsoft.com/office/officeart/2005/8/layout/target3"/>
    <dgm:cxn modelId="{8841B785-E4B1-43BB-93F1-4D0E15B7D829}" type="presOf" srcId="{36C46FF3-407B-4BAE-B5A7-82B4C9DC96FB}" destId="{0BC5C318-AC2F-40A3-8EFF-7BB68D67794D}" srcOrd="1" destOrd="0" presId="urn:microsoft.com/office/officeart/2005/8/layout/target3"/>
    <dgm:cxn modelId="{86B00947-DDA7-436E-8DAA-F8BA9B851DF6}" type="presOf" srcId="{F1180650-413E-43A4-899B-FCD16BF8572C}" destId="{A5B79E81-770C-461F-97F7-609D241A723C}" srcOrd="0" destOrd="0" presId="urn:microsoft.com/office/officeart/2005/8/layout/target3"/>
    <dgm:cxn modelId="{24EC68EC-9A81-4836-918B-D3B70CE7FA68}" type="presOf" srcId="{F1180650-413E-43A4-899B-FCD16BF8572C}" destId="{3DE85606-5C3F-47E5-80AB-8EB2E9F71ADC}" srcOrd="1" destOrd="0" presId="urn:microsoft.com/office/officeart/2005/8/layout/target3"/>
    <dgm:cxn modelId="{F487C511-178A-4A48-A094-F1677799425B}" type="presOf" srcId="{1521A06E-970C-4F6C-8155-BDE86D235C58}" destId="{2800A6E6-F68C-4B9F-9BD9-EC878AC31F73}" srcOrd="1" destOrd="0" presId="urn:microsoft.com/office/officeart/2005/8/layout/target3"/>
    <dgm:cxn modelId="{EAECAE94-6D33-444D-B49D-8B6E8DCAD62E}" srcId="{7CADB4DE-FE78-4DF8-BF92-6C417C9C2C45}" destId="{53224A9F-ED49-45D0-BD42-539CAEEF452F}" srcOrd="0" destOrd="0" parTransId="{B97F269E-CD16-4271-AC41-19547DD0F23C}" sibTransId="{05501E14-8FAA-459C-963E-FE78B00AD041}"/>
    <dgm:cxn modelId="{6522079B-01DF-41BE-80DB-E7F33DEBD822}" type="presParOf" srcId="{43E4ABAE-7606-4223-8046-90D8CCE64E99}" destId="{9F554645-8CB5-498E-B365-1DC059A8CD66}" srcOrd="0" destOrd="0" presId="urn:microsoft.com/office/officeart/2005/8/layout/target3"/>
    <dgm:cxn modelId="{D1DEE00E-3CC1-4B8D-B8C7-B2E4D914A444}" type="presParOf" srcId="{43E4ABAE-7606-4223-8046-90D8CCE64E99}" destId="{B0E96BE9-9C00-4C8C-B3CE-0BF4430A8345}" srcOrd="1" destOrd="0" presId="urn:microsoft.com/office/officeart/2005/8/layout/target3"/>
    <dgm:cxn modelId="{E07B2EB1-B507-4810-B57B-3658E679033C}" type="presParOf" srcId="{43E4ABAE-7606-4223-8046-90D8CCE64E99}" destId="{8FED3867-7B2B-434E-8C42-221AA30E23C6}" srcOrd="2" destOrd="0" presId="urn:microsoft.com/office/officeart/2005/8/layout/target3"/>
    <dgm:cxn modelId="{8AA63496-2B4B-4DC1-A265-62A97EC950B6}" type="presParOf" srcId="{43E4ABAE-7606-4223-8046-90D8CCE64E99}" destId="{9DC75C7D-49DB-4921-A8F4-C0387D9A0B4C}" srcOrd="3" destOrd="0" presId="urn:microsoft.com/office/officeart/2005/8/layout/target3"/>
    <dgm:cxn modelId="{9ADF898D-4404-4F0A-9C1B-9189EC57B984}" type="presParOf" srcId="{43E4ABAE-7606-4223-8046-90D8CCE64E99}" destId="{7DF703E3-8BBA-42ED-9AB5-47630EF5335A}" srcOrd="4" destOrd="0" presId="urn:microsoft.com/office/officeart/2005/8/layout/target3"/>
    <dgm:cxn modelId="{444E6255-80F5-4CD9-8B23-1FDDA719AE33}" type="presParOf" srcId="{43E4ABAE-7606-4223-8046-90D8CCE64E99}" destId="{D2DA32A6-1EC8-4916-9CFD-EA6DA9D939FF}" srcOrd="5" destOrd="0" presId="urn:microsoft.com/office/officeart/2005/8/layout/target3"/>
    <dgm:cxn modelId="{937144E3-6DE6-4776-A3BF-BF5CE978C0AF}" type="presParOf" srcId="{43E4ABAE-7606-4223-8046-90D8CCE64E99}" destId="{58A0A153-EF84-45F5-9162-511C0156C6F6}" srcOrd="6" destOrd="0" presId="urn:microsoft.com/office/officeart/2005/8/layout/target3"/>
    <dgm:cxn modelId="{0A26769F-2D18-4345-9700-D34B07700AD2}" type="presParOf" srcId="{43E4ABAE-7606-4223-8046-90D8CCE64E99}" destId="{BF5E935B-941E-46EC-9C8C-382DCDB5D2BD}" srcOrd="7" destOrd="0" presId="urn:microsoft.com/office/officeart/2005/8/layout/target3"/>
    <dgm:cxn modelId="{1067836C-E371-4657-A263-362B253DD976}" type="presParOf" srcId="{43E4ABAE-7606-4223-8046-90D8CCE64E99}" destId="{1AF586C2-D2F5-42A8-8127-B97D74533F3D}" srcOrd="8" destOrd="0" presId="urn:microsoft.com/office/officeart/2005/8/layout/target3"/>
    <dgm:cxn modelId="{C41D07D4-CD3E-42D8-BD67-7663399DDF99}" type="presParOf" srcId="{43E4ABAE-7606-4223-8046-90D8CCE64E99}" destId="{A5A04BCB-7F02-4BA0-84ED-143F03013645}" srcOrd="9" destOrd="0" presId="urn:microsoft.com/office/officeart/2005/8/layout/target3"/>
    <dgm:cxn modelId="{D9E92438-ECF1-4F75-931C-65E25FBFD9DD}" type="presParOf" srcId="{43E4ABAE-7606-4223-8046-90D8CCE64E99}" destId="{0B5167B7-463D-4B9A-90DB-0E0EC24A872F}" srcOrd="10" destOrd="0" presId="urn:microsoft.com/office/officeart/2005/8/layout/target3"/>
    <dgm:cxn modelId="{388953D2-82BB-411F-A8DD-BF72593712DC}" type="presParOf" srcId="{43E4ABAE-7606-4223-8046-90D8CCE64E99}" destId="{A5B79E81-770C-461F-97F7-609D241A723C}" srcOrd="11" destOrd="0" presId="urn:microsoft.com/office/officeart/2005/8/layout/target3"/>
    <dgm:cxn modelId="{05ACFAFF-34FE-4D0B-BD49-9092C2D93C04}" type="presParOf" srcId="{43E4ABAE-7606-4223-8046-90D8CCE64E99}" destId="{3AB64839-EE3F-455F-8091-2650E6D1C3E1}" srcOrd="12" destOrd="0" presId="urn:microsoft.com/office/officeart/2005/8/layout/target3"/>
    <dgm:cxn modelId="{F1F69684-48F0-4CA5-8F46-7471021B2206}" type="presParOf" srcId="{43E4ABAE-7606-4223-8046-90D8CCE64E99}" destId="{0BC5C318-AC2F-40A3-8EFF-7BB68D67794D}" srcOrd="13" destOrd="0" presId="urn:microsoft.com/office/officeart/2005/8/layout/target3"/>
    <dgm:cxn modelId="{626C8F09-F545-4020-BAAA-CD656DFD0DD4}" type="presParOf" srcId="{43E4ABAE-7606-4223-8046-90D8CCE64E99}" destId="{2800A6E6-F68C-4B9F-9BD9-EC878AC31F73}" srcOrd="14" destOrd="0" presId="urn:microsoft.com/office/officeart/2005/8/layout/target3"/>
    <dgm:cxn modelId="{A3B7BB13-7A6D-4B9C-8FDE-5724641DBD15}" type="presParOf" srcId="{43E4ABAE-7606-4223-8046-90D8CCE64E99}" destId="{3DE85606-5C3F-47E5-80AB-8EB2E9F71ADC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D5C032-E050-4503-9CD6-13C199320FF8}" type="doc">
      <dgm:prSet loTypeId="urn:microsoft.com/office/officeart/2005/8/layout/chevron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57CEB83-A557-4901-A6EF-CCD22700B7C0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24B8887C-D162-4070-88EB-0F3C9A043F75}" type="parTrans" cxnId="{10FC9E61-2F6D-4237-94BD-F114BFD625B2}">
      <dgm:prSet/>
      <dgm:spPr/>
      <dgm:t>
        <a:bodyPr/>
        <a:lstStyle/>
        <a:p>
          <a:endParaRPr lang="ru-RU"/>
        </a:p>
      </dgm:t>
    </dgm:pt>
    <dgm:pt modelId="{2F11D7E1-472D-4C4A-B712-997B9CCB0A83}" type="sibTrans" cxnId="{10FC9E61-2F6D-4237-94BD-F114BFD625B2}">
      <dgm:prSet/>
      <dgm:spPr/>
      <dgm:t>
        <a:bodyPr/>
        <a:lstStyle/>
        <a:p>
          <a:endParaRPr lang="ru-RU"/>
        </a:p>
      </dgm:t>
    </dgm:pt>
    <dgm:pt modelId="{CDBB98D4-52E8-44EA-B0F7-201E74F10E76}">
      <dgm:prSet phldrT="[Текст]" custT="1"/>
      <dgm:spPr/>
      <dgm:t>
        <a:bodyPr/>
        <a:lstStyle/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возможность определения усвоения учебного материала, формирования практических навыков</a:t>
          </a:r>
        </a:p>
      </dgm:t>
    </dgm:pt>
    <dgm:pt modelId="{5C5053D5-2958-469B-A853-34B0528C91E5}" type="parTrans" cxnId="{7A294186-EA41-4C12-A12A-BD6152ED33D6}">
      <dgm:prSet/>
      <dgm:spPr/>
      <dgm:t>
        <a:bodyPr/>
        <a:lstStyle/>
        <a:p>
          <a:endParaRPr lang="ru-RU"/>
        </a:p>
      </dgm:t>
    </dgm:pt>
    <dgm:pt modelId="{615AA790-2FAC-4C29-AECF-A73BC731877E}" type="sibTrans" cxnId="{7A294186-EA41-4C12-A12A-BD6152ED33D6}">
      <dgm:prSet/>
      <dgm:spPr/>
      <dgm:t>
        <a:bodyPr/>
        <a:lstStyle/>
        <a:p>
          <a:endParaRPr lang="ru-RU"/>
        </a:p>
      </dgm:t>
    </dgm:pt>
    <dgm:pt modelId="{D7D6BB8E-D952-423F-AD4F-2DD6290CCE6C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F36E761D-6015-4253-9AF9-BCCB86DE1F8B}" type="parTrans" cxnId="{606EA68C-BAD2-4F28-9975-91552421ECFC}">
      <dgm:prSet/>
      <dgm:spPr/>
      <dgm:t>
        <a:bodyPr/>
        <a:lstStyle/>
        <a:p>
          <a:endParaRPr lang="ru-RU"/>
        </a:p>
      </dgm:t>
    </dgm:pt>
    <dgm:pt modelId="{61DC5B18-916B-43D2-9429-A91E6ABF42C8}" type="sibTrans" cxnId="{606EA68C-BAD2-4F28-9975-91552421ECFC}">
      <dgm:prSet/>
      <dgm:spPr/>
      <dgm:t>
        <a:bodyPr/>
        <a:lstStyle/>
        <a:p>
          <a:endParaRPr lang="ru-RU"/>
        </a:p>
      </dgm:t>
    </dgm:pt>
    <dgm:pt modelId="{96F431D7-4D61-4A1B-AFA4-FEFC858B6C99}">
      <dgm:prSet phldrT="[Текст]" custT="1"/>
      <dgm:spPr/>
      <dgm:t>
        <a:bodyPr/>
        <a:lstStyle/>
        <a:p>
          <a:r>
            <a:rPr lang="ru-RU" sz="1800" b="1" dirty="0" err="1">
              <a:latin typeface="Times New Roman" pitchFamily="18" charset="0"/>
              <a:cs typeface="Times New Roman" pitchFamily="18" charset="0"/>
            </a:rPr>
            <a:t>самоооценка</a:t>
          </a:r>
          <a:r>
            <a:rPr lang="ru-RU" sz="1800" b="1" dirty="0">
              <a:latin typeface="Times New Roman" pitchFamily="18" charset="0"/>
              <a:cs typeface="Times New Roman" pitchFamily="18" charset="0"/>
            </a:rPr>
            <a:t> учащимися своих достижений</a:t>
          </a:r>
        </a:p>
      </dgm:t>
    </dgm:pt>
    <dgm:pt modelId="{312D5014-6EA9-4B83-874B-DC932CD266CA}" type="parTrans" cxnId="{047F7F04-AABD-4B1D-AF21-2870456515BF}">
      <dgm:prSet/>
      <dgm:spPr/>
      <dgm:t>
        <a:bodyPr/>
        <a:lstStyle/>
        <a:p>
          <a:endParaRPr lang="ru-RU"/>
        </a:p>
      </dgm:t>
    </dgm:pt>
    <dgm:pt modelId="{1524C135-F5B9-4954-93A6-704B1BAB4FD6}" type="sibTrans" cxnId="{047F7F04-AABD-4B1D-AF21-2870456515BF}">
      <dgm:prSet/>
      <dgm:spPr/>
      <dgm:t>
        <a:bodyPr/>
        <a:lstStyle/>
        <a:p>
          <a:endParaRPr lang="ru-RU"/>
        </a:p>
      </dgm:t>
    </dgm:pt>
    <dgm:pt modelId="{E305493F-0AF8-43AD-A6BD-3C203DF90AA5}">
      <dgm:prSet phldrT="[Текст]"/>
      <dgm:spPr/>
      <dgm:t>
        <a:bodyPr/>
        <a:lstStyle/>
        <a:p>
          <a:r>
            <a:rPr lang="ru-RU" dirty="0"/>
            <a:t>3</a:t>
          </a:r>
        </a:p>
      </dgm:t>
    </dgm:pt>
    <dgm:pt modelId="{EDD15CED-1A59-44F0-98F5-0D931B7FE601}" type="parTrans" cxnId="{A4292DAE-689C-4CE8-8012-A7C5F868627C}">
      <dgm:prSet/>
      <dgm:spPr/>
      <dgm:t>
        <a:bodyPr/>
        <a:lstStyle/>
        <a:p>
          <a:endParaRPr lang="ru-RU"/>
        </a:p>
      </dgm:t>
    </dgm:pt>
    <dgm:pt modelId="{C797E44A-5C19-4008-8D9D-8678AAF919B3}" type="sibTrans" cxnId="{A4292DAE-689C-4CE8-8012-A7C5F868627C}">
      <dgm:prSet/>
      <dgm:spPr/>
      <dgm:t>
        <a:bodyPr/>
        <a:lstStyle/>
        <a:p>
          <a:endParaRPr lang="ru-RU"/>
        </a:p>
      </dgm:t>
    </dgm:pt>
    <dgm:pt modelId="{99EDC73C-5969-414A-9553-E66A671DB873}">
      <dgm:prSet phldrT="[Текст]" custT="1"/>
      <dgm:spPr/>
      <dgm:t>
        <a:bodyPr/>
        <a:lstStyle/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динамика уровня подготовленности обучающихся, успехов в различных сферах познавательной деятельности</a:t>
          </a:r>
        </a:p>
      </dgm:t>
    </dgm:pt>
    <dgm:pt modelId="{DDFF5A2A-1ACD-4288-8C59-36BF6509BD21}" type="parTrans" cxnId="{216C500F-11B3-43EB-AB20-80568F2331B3}">
      <dgm:prSet/>
      <dgm:spPr/>
      <dgm:t>
        <a:bodyPr/>
        <a:lstStyle/>
        <a:p>
          <a:endParaRPr lang="ru-RU"/>
        </a:p>
      </dgm:t>
    </dgm:pt>
    <dgm:pt modelId="{D8C5554A-F007-4437-BCC9-DB9911EEA1B4}" type="sibTrans" cxnId="{216C500F-11B3-43EB-AB20-80568F2331B3}">
      <dgm:prSet/>
      <dgm:spPr/>
      <dgm:t>
        <a:bodyPr/>
        <a:lstStyle/>
        <a:p>
          <a:endParaRPr lang="ru-RU"/>
        </a:p>
      </dgm:t>
    </dgm:pt>
    <dgm:pt modelId="{396E866F-6316-4EEC-9230-5970CD2CFF46}">
      <dgm:prSet phldrT="[Текст]"/>
      <dgm:spPr/>
      <dgm:t>
        <a:bodyPr/>
        <a:lstStyle/>
        <a:p>
          <a:r>
            <a:rPr lang="ru-RU" dirty="0"/>
            <a:t>4</a:t>
          </a:r>
        </a:p>
      </dgm:t>
    </dgm:pt>
    <dgm:pt modelId="{44A56877-B1D1-4030-A0D7-32659A0A9E0D}" type="parTrans" cxnId="{67A56C95-ABB5-4EC2-BC68-7CFEE3C09465}">
      <dgm:prSet/>
      <dgm:spPr/>
      <dgm:t>
        <a:bodyPr/>
        <a:lstStyle/>
        <a:p>
          <a:endParaRPr lang="ru-RU"/>
        </a:p>
      </dgm:t>
    </dgm:pt>
    <dgm:pt modelId="{67410ACE-A064-4E71-988E-A62C4A4FDB2E}" type="sibTrans" cxnId="{67A56C95-ABB5-4EC2-BC68-7CFEE3C09465}">
      <dgm:prSet/>
      <dgm:spPr/>
      <dgm:t>
        <a:bodyPr/>
        <a:lstStyle/>
        <a:p>
          <a:endParaRPr lang="ru-RU"/>
        </a:p>
      </dgm:t>
    </dgm:pt>
    <dgm:pt modelId="{64236353-86FF-426F-8725-73495CEE4C81}">
      <dgm:prSet phldrT="[Текст]" custT="1"/>
      <dgm:spPr/>
      <dgm:t>
        <a:bodyPr/>
        <a:lstStyle/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прозрачность</a:t>
          </a:r>
        </a:p>
      </dgm:t>
    </dgm:pt>
    <dgm:pt modelId="{53B1A20C-9606-4593-A931-3B1191C5CFAA}" type="parTrans" cxnId="{C841ADB5-C8DA-48B4-BE50-F1C32527951E}">
      <dgm:prSet/>
      <dgm:spPr/>
      <dgm:t>
        <a:bodyPr/>
        <a:lstStyle/>
        <a:p>
          <a:endParaRPr lang="ru-RU"/>
        </a:p>
      </dgm:t>
    </dgm:pt>
    <dgm:pt modelId="{A1101268-1855-4EBA-A521-5944C40FA083}" type="sibTrans" cxnId="{C841ADB5-C8DA-48B4-BE50-F1C32527951E}">
      <dgm:prSet/>
      <dgm:spPr/>
      <dgm:t>
        <a:bodyPr/>
        <a:lstStyle/>
        <a:p>
          <a:endParaRPr lang="ru-RU"/>
        </a:p>
      </dgm:t>
    </dgm:pt>
    <dgm:pt modelId="{476DD9E2-A188-4E37-B696-4B4EBDB7FE96}">
      <dgm:prSet phldrT="[Текст]"/>
      <dgm:spPr/>
      <dgm:t>
        <a:bodyPr/>
        <a:lstStyle/>
        <a:p>
          <a:r>
            <a:rPr lang="ru-RU" dirty="0"/>
            <a:t>5</a:t>
          </a:r>
        </a:p>
      </dgm:t>
    </dgm:pt>
    <dgm:pt modelId="{7454D799-4322-4E21-AFCF-393081CDA120}" type="parTrans" cxnId="{19614537-E5DC-496B-958E-AA75474297F7}">
      <dgm:prSet/>
      <dgm:spPr/>
      <dgm:t>
        <a:bodyPr/>
        <a:lstStyle/>
        <a:p>
          <a:endParaRPr lang="ru-RU"/>
        </a:p>
      </dgm:t>
    </dgm:pt>
    <dgm:pt modelId="{B7DFC9D0-D977-41D7-9192-09277869C2F8}" type="sibTrans" cxnId="{19614537-E5DC-496B-958E-AA75474297F7}">
      <dgm:prSet/>
      <dgm:spPr/>
      <dgm:t>
        <a:bodyPr/>
        <a:lstStyle/>
        <a:p>
          <a:endParaRPr lang="ru-RU"/>
        </a:p>
      </dgm:t>
    </dgm:pt>
    <dgm:pt modelId="{ED710B42-D9FD-43D3-8297-1BBBA390C724}">
      <dgm:prSet phldrT="[Текст]" custT="1"/>
      <dgm:spPr/>
      <dgm:t>
        <a:bodyPr/>
        <a:lstStyle/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взаимодействие  всех участников образовательного процесса</a:t>
          </a:r>
        </a:p>
      </dgm:t>
    </dgm:pt>
    <dgm:pt modelId="{8303FFE7-609A-440F-ABA1-AE09DC51FA08}" type="parTrans" cxnId="{96D633ED-6494-41FE-AF6E-FAE304E21C24}">
      <dgm:prSet/>
      <dgm:spPr/>
      <dgm:t>
        <a:bodyPr/>
        <a:lstStyle/>
        <a:p>
          <a:endParaRPr lang="ru-RU"/>
        </a:p>
      </dgm:t>
    </dgm:pt>
    <dgm:pt modelId="{C3A19501-2901-4C55-A0B1-177E3DBC7869}" type="sibTrans" cxnId="{96D633ED-6494-41FE-AF6E-FAE304E21C24}">
      <dgm:prSet/>
      <dgm:spPr/>
      <dgm:t>
        <a:bodyPr/>
        <a:lstStyle/>
        <a:p>
          <a:endParaRPr lang="ru-RU"/>
        </a:p>
      </dgm:t>
    </dgm:pt>
    <dgm:pt modelId="{1FDD9023-EB70-44C5-A03B-CA10E7AD2561}">
      <dgm:prSet phldrT="[Текст]"/>
      <dgm:spPr/>
      <dgm:t>
        <a:bodyPr/>
        <a:lstStyle/>
        <a:p>
          <a:r>
            <a:rPr lang="ru-RU" dirty="0"/>
            <a:t>6</a:t>
          </a:r>
        </a:p>
      </dgm:t>
    </dgm:pt>
    <dgm:pt modelId="{98846054-073B-450D-AAF2-4A222FAF7C0F}" type="parTrans" cxnId="{78A5FE7F-1F54-465F-9DFD-4BE430546579}">
      <dgm:prSet/>
      <dgm:spPr/>
      <dgm:t>
        <a:bodyPr/>
        <a:lstStyle/>
        <a:p>
          <a:endParaRPr lang="ru-RU"/>
        </a:p>
      </dgm:t>
    </dgm:pt>
    <dgm:pt modelId="{6E4ABA97-91A7-4B54-9AA1-06F75E1D6D26}" type="sibTrans" cxnId="{78A5FE7F-1F54-465F-9DFD-4BE430546579}">
      <dgm:prSet/>
      <dgm:spPr/>
      <dgm:t>
        <a:bodyPr/>
        <a:lstStyle/>
        <a:p>
          <a:endParaRPr lang="ru-RU"/>
        </a:p>
      </dgm:t>
    </dgm:pt>
    <dgm:pt modelId="{FCAB7C40-9CF3-41D2-8487-6D3B3FF040E5}">
      <dgm:prSet phldrT="[Текст]" custT="1"/>
      <dgm:spPr/>
      <dgm:t>
        <a:bodyPr/>
        <a:lstStyle/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соответствие ФГОС</a:t>
          </a:r>
        </a:p>
      </dgm:t>
    </dgm:pt>
    <dgm:pt modelId="{969907BE-A96A-4070-BC26-0AEF019260E5}" type="parTrans" cxnId="{F3414473-3F64-4BF9-ACD1-C1DCF2B05624}">
      <dgm:prSet/>
      <dgm:spPr/>
      <dgm:t>
        <a:bodyPr/>
        <a:lstStyle/>
        <a:p>
          <a:endParaRPr lang="ru-RU"/>
        </a:p>
      </dgm:t>
    </dgm:pt>
    <dgm:pt modelId="{3D9E7996-1E83-4B6D-8F92-9602A37085E2}" type="sibTrans" cxnId="{F3414473-3F64-4BF9-ACD1-C1DCF2B05624}">
      <dgm:prSet/>
      <dgm:spPr/>
      <dgm:t>
        <a:bodyPr/>
        <a:lstStyle/>
        <a:p>
          <a:endParaRPr lang="ru-RU"/>
        </a:p>
      </dgm:t>
    </dgm:pt>
    <dgm:pt modelId="{1E27C32A-5F1E-4044-80D0-F34546EE6735}" type="pres">
      <dgm:prSet presAssocID="{E8D5C032-E050-4503-9CD6-13C199320FF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43B8FB-EAC2-4108-B2B5-647E359AA87C}" type="pres">
      <dgm:prSet presAssocID="{957CEB83-A557-4901-A6EF-CCD22700B7C0}" presName="composite" presStyleCnt="0"/>
      <dgm:spPr/>
    </dgm:pt>
    <dgm:pt modelId="{303C4607-BFF7-4B25-8143-25EB24E31032}" type="pres">
      <dgm:prSet presAssocID="{957CEB83-A557-4901-A6EF-CCD22700B7C0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4D9DF5-04C0-4641-AE12-A20E4C3E6BE7}" type="pres">
      <dgm:prSet presAssocID="{957CEB83-A557-4901-A6EF-CCD22700B7C0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3DC46B-280A-4ABB-AE22-F99BFC244C12}" type="pres">
      <dgm:prSet presAssocID="{2F11D7E1-472D-4C4A-B712-997B9CCB0A83}" presName="sp" presStyleCnt="0"/>
      <dgm:spPr/>
    </dgm:pt>
    <dgm:pt modelId="{DC4214A8-3124-45BC-A87C-B8992E564DE2}" type="pres">
      <dgm:prSet presAssocID="{D7D6BB8E-D952-423F-AD4F-2DD6290CCE6C}" presName="composite" presStyleCnt="0"/>
      <dgm:spPr/>
    </dgm:pt>
    <dgm:pt modelId="{2120441C-A24E-43AA-B68B-6547FD5BEDBF}" type="pres">
      <dgm:prSet presAssocID="{D7D6BB8E-D952-423F-AD4F-2DD6290CCE6C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6731AD-23D0-4AEE-B3C6-D83806903129}" type="pres">
      <dgm:prSet presAssocID="{D7D6BB8E-D952-423F-AD4F-2DD6290CCE6C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23B06-9D8E-49A7-83F0-A8EE66F78068}" type="pres">
      <dgm:prSet presAssocID="{61DC5B18-916B-43D2-9429-A91E6ABF42C8}" presName="sp" presStyleCnt="0"/>
      <dgm:spPr/>
    </dgm:pt>
    <dgm:pt modelId="{DCE3EE94-3FE2-4544-9987-16584D9294CF}" type="pres">
      <dgm:prSet presAssocID="{E305493F-0AF8-43AD-A6BD-3C203DF90AA5}" presName="composite" presStyleCnt="0"/>
      <dgm:spPr/>
    </dgm:pt>
    <dgm:pt modelId="{A661F2C3-32DE-4220-9A87-F22C97729310}" type="pres">
      <dgm:prSet presAssocID="{E305493F-0AF8-43AD-A6BD-3C203DF90AA5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3C6CF-02FC-4FBA-89ED-0B7B1A4B9E71}" type="pres">
      <dgm:prSet presAssocID="{E305493F-0AF8-43AD-A6BD-3C203DF90AA5}" presName="descendantText" presStyleLbl="alignAcc1" presStyleIdx="2" presStyleCnt="6" custScaleY="153372" custLinFactNeighborX="230" custLinFactNeighborY="-10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6B705-041D-4FAE-9D8F-DADB1F7787FA}" type="pres">
      <dgm:prSet presAssocID="{C797E44A-5C19-4008-8D9D-8678AAF919B3}" presName="sp" presStyleCnt="0"/>
      <dgm:spPr/>
    </dgm:pt>
    <dgm:pt modelId="{F2F5938B-BE91-4465-95DF-73A491BD21AA}" type="pres">
      <dgm:prSet presAssocID="{396E866F-6316-4EEC-9230-5970CD2CFF46}" presName="composite" presStyleCnt="0"/>
      <dgm:spPr/>
    </dgm:pt>
    <dgm:pt modelId="{DF015097-551D-412D-9A25-10CE9FD23419}" type="pres">
      <dgm:prSet presAssocID="{396E866F-6316-4EEC-9230-5970CD2CFF46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524D72-A319-416E-BD57-80E6027215AE}" type="pres">
      <dgm:prSet presAssocID="{396E866F-6316-4EEC-9230-5970CD2CFF46}" presName="descendantText" presStyleLbl="alignAcc1" presStyleIdx="3" presStyleCnt="6" custLinFactNeighborX="230" custLinFactNeighborY="9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A707C-BB5D-4875-831A-EDD697DCD993}" type="pres">
      <dgm:prSet presAssocID="{67410ACE-A064-4E71-988E-A62C4A4FDB2E}" presName="sp" presStyleCnt="0"/>
      <dgm:spPr/>
    </dgm:pt>
    <dgm:pt modelId="{5920C3F1-28A2-4275-89A2-D94A049C7125}" type="pres">
      <dgm:prSet presAssocID="{476DD9E2-A188-4E37-B696-4B4EBDB7FE96}" presName="composite" presStyleCnt="0"/>
      <dgm:spPr/>
    </dgm:pt>
    <dgm:pt modelId="{33E00EFF-6B83-4EBD-9B3C-12D1CE164EBA}" type="pres">
      <dgm:prSet presAssocID="{476DD9E2-A188-4E37-B696-4B4EBDB7FE96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992E6-4423-480B-9992-D1E99F461AF7}" type="pres">
      <dgm:prSet presAssocID="{476DD9E2-A188-4E37-B696-4B4EBDB7FE96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E1763-F94A-4C88-8A2F-0AE334DE2B73}" type="pres">
      <dgm:prSet presAssocID="{B7DFC9D0-D977-41D7-9192-09277869C2F8}" presName="sp" presStyleCnt="0"/>
      <dgm:spPr/>
    </dgm:pt>
    <dgm:pt modelId="{605A00CB-0D6C-45C2-9182-3186FC0D98EC}" type="pres">
      <dgm:prSet presAssocID="{1FDD9023-EB70-44C5-A03B-CA10E7AD2561}" presName="composite" presStyleCnt="0"/>
      <dgm:spPr/>
    </dgm:pt>
    <dgm:pt modelId="{633B5EED-D4F1-4413-89C3-6F5675F4ED22}" type="pres">
      <dgm:prSet presAssocID="{1FDD9023-EB70-44C5-A03B-CA10E7AD2561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646F12-8A35-406A-9972-4C32841E227D}" type="pres">
      <dgm:prSet presAssocID="{1FDD9023-EB70-44C5-A03B-CA10E7AD2561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26C237-3238-47FC-BA96-1A973D95834D}" type="presOf" srcId="{476DD9E2-A188-4E37-B696-4B4EBDB7FE96}" destId="{33E00EFF-6B83-4EBD-9B3C-12D1CE164EBA}" srcOrd="0" destOrd="0" presId="urn:microsoft.com/office/officeart/2005/8/layout/chevron2"/>
    <dgm:cxn modelId="{C841ADB5-C8DA-48B4-BE50-F1C32527951E}" srcId="{396E866F-6316-4EEC-9230-5970CD2CFF46}" destId="{64236353-86FF-426F-8725-73495CEE4C81}" srcOrd="0" destOrd="0" parTransId="{53B1A20C-9606-4593-A931-3B1191C5CFAA}" sibTransId="{A1101268-1855-4EBA-A521-5944C40FA083}"/>
    <dgm:cxn modelId="{BF0FDD7E-1D34-42DB-B8A7-17DE8DC5843C}" type="presOf" srcId="{96F431D7-4D61-4A1B-AFA4-FEFC858B6C99}" destId="{EC6731AD-23D0-4AEE-B3C6-D83806903129}" srcOrd="0" destOrd="0" presId="urn:microsoft.com/office/officeart/2005/8/layout/chevron2"/>
    <dgm:cxn modelId="{78A5FE7F-1F54-465F-9DFD-4BE430546579}" srcId="{E8D5C032-E050-4503-9CD6-13C199320FF8}" destId="{1FDD9023-EB70-44C5-A03B-CA10E7AD2561}" srcOrd="5" destOrd="0" parTransId="{98846054-073B-450D-AAF2-4A222FAF7C0F}" sibTransId="{6E4ABA97-91A7-4B54-9AA1-06F75E1D6D26}"/>
    <dgm:cxn modelId="{96D633ED-6494-41FE-AF6E-FAE304E21C24}" srcId="{476DD9E2-A188-4E37-B696-4B4EBDB7FE96}" destId="{ED710B42-D9FD-43D3-8297-1BBBA390C724}" srcOrd="0" destOrd="0" parTransId="{8303FFE7-609A-440F-ABA1-AE09DC51FA08}" sibTransId="{C3A19501-2901-4C55-A0B1-177E3DBC7869}"/>
    <dgm:cxn modelId="{4B82435D-5D8D-496A-9EB3-69608CF205DC}" type="presOf" srcId="{64236353-86FF-426F-8725-73495CEE4C81}" destId="{E7524D72-A319-416E-BD57-80E6027215AE}" srcOrd="0" destOrd="0" presId="urn:microsoft.com/office/officeart/2005/8/layout/chevron2"/>
    <dgm:cxn modelId="{216C500F-11B3-43EB-AB20-80568F2331B3}" srcId="{E305493F-0AF8-43AD-A6BD-3C203DF90AA5}" destId="{99EDC73C-5969-414A-9553-E66A671DB873}" srcOrd="0" destOrd="0" parTransId="{DDFF5A2A-1ACD-4288-8C59-36BF6509BD21}" sibTransId="{D8C5554A-F007-4437-BCC9-DB9911EEA1B4}"/>
    <dgm:cxn modelId="{1C77CE72-CF16-4CC2-9DF7-A98A32A946F4}" type="presOf" srcId="{396E866F-6316-4EEC-9230-5970CD2CFF46}" destId="{DF015097-551D-412D-9A25-10CE9FD23419}" srcOrd="0" destOrd="0" presId="urn:microsoft.com/office/officeart/2005/8/layout/chevron2"/>
    <dgm:cxn modelId="{10FC9E61-2F6D-4237-94BD-F114BFD625B2}" srcId="{E8D5C032-E050-4503-9CD6-13C199320FF8}" destId="{957CEB83-A557-4901-A6EF-CCD22700B7C0}" srcOrd="0" destOrd="0" parTransId="{24B8887C-D162-4070-88EB-0F3C9A043F75}" sibTransId="{2F11D7E1-472D-4C4A-B712-997B9CCB0A83}"/>
    <dgm:cxn modelId="{8DF41D26-9855-4A95-9FB5-DA0380DD4ADB}" type="presOf" srcId="{D7D6BB8E-D952-423F-AD4F-2DD6290CCE6C}" destId="{2120441C-A24E-43AA-B68B-6547FD5BEDBF}" srcOrd="0" destOrd="0" presId="urn:microsoft.com/office/officeart/2005/8/layout/chevron2"/>
    <dgm:cxn modelId="{606EA68C-BAD2-4F28-9975-91552421ECFC}" srcId="{E8D5C032-E050-4503-9CD6-13C199320FF8}" destId="{D7D6BB8E-D952-423F-AD4F-2DD6290CCE6C}" srcOrd="1" destOrd="0" parTransId="{F36E761D-6015-4253-9AF9-BCCB86DE1F8B}" sibTransId="{61DC5B18-916B-43D2-9429-A91E6ABF42C8}"/>
    <dgm:cxn modelId="{07F051D7-A730-4167-9D3E-06AF8337C351}" type="presOf" srcId="{E305493F-0AF8-43AD-A6BD-3C203DF90AA5}" destId="{A661F2C3-32DE-4220-9A87-F22C97729310}" srcOrd="0" destOrd="0" presId="urn:microsoft.com/office/officeart/2005/8/layout/chevron2"/>
    <dgm:cxn modelId="{A4292DAE-689C-4CE8-8012-A7C5F868627C}" srcId="{E8D5C032-E050-4503-9CD6-13C199320FF8}" destId="{E305493F-0AF8-43AD-A6BD-3C203DF90AA5}" srcOrd="2" destOrd="0" parTransId="{EDD15CED-1A59-44F0-98F5-0D931B7FE601}" sibTransId="{C797E44A-5C19-4008-8D9D-8678AAF919B3}"/>
    <dgm:cxn modelId="{047F7F04-AABD-4B1D-AF21-2870456515BF}" srcId="{D7D6BB8E-D952-423F-AD4F-2DD6290CCE6C}" destId="{96F431D7-4D61-4A1B-AFA4-FEFC858B6C99}" srcOrd="0" destOrd="0" parTransId="{312D5014-6EA9-4B83-874B-DC932CD266CA}" sibTransId="{1524C135-F5B9-4954-93A6-704B1BAB4FD6}"/>
    <dgm:cxn modelId="{7868F210-3A1F-4919-B5C9-136624314108}" type="presOf" srcId="{CDBB98D4-52E8-44EA-B0F7-201E74F10E76}" destId="{F34D9DF5-04C0-4641-AE12-A20E4C3E6BE7}" srcOrd="0" destOrd="0" presId="urn:microsoft.com/office/officeart/2005/8/layout/chevron2"/>
    <dgm:cxn modelId="{7A294186-EA41-4C12-A12A-BD6152ED33D6}" srcId="{957CEB83-A557-4901-A6EF-CCD22700B7C0}" destId="{CDBB98D4-52E8-44EA-B0F7-201E74F10E76}" srcOrd="0" destOrd="0" parTransId="{5C5053D5-2958-469B-A853-34B0528C91E5}" sibTransId="{615AA790-2FAC-4C29-AECF-A73BC731877E}"/>
    <dgm:cxn modelId="{5D5B202B-207C-4AEE-A856-0944457EF6B6}" type="presOf" srcId="{FCAB7C40-9CF3-41D2-8487-6D3B3FF040E5}" destId="{2E646F12-8A35-406A-9972-4C32841E227D}" srcOrd="0" destOrd="0" presId="urn:microsoft.com/office/officeart/2005/8/layout/chevron2"/>
    <dgm:cxn modelId="{19614537-E5DC-496B-958E-AA75474297F7}" srcId="{E8D5C032-E050-4503-9CD6-13C199320FF8}" destId="{476DD9E2-A188-4E37-B696-4B4EBDB7FE96}" srcOrd="4" destOrd="0" parTransId="{7454D799-4322-4E21-AFCF-393081CDA120}" sibTransId="{B7DFC9D0-D977-41D7-9192-09277869C2F8}"/>
    <dgm:cxn modelId="{553E80D7-E1A5-4316-A154-812B9BEBC2F1}" type="presOf" srcId="{957CEB83-A557-4901-A6EF-CCD22700B7C0}" destId="{303C4607-BFF7-4B25-8143-25EB24E31032}" srcOrd="0" destOrd="0" presId="urn:microsoft.com/office/officeart/2005/8/layout/chevron2"/>
    <dgm:cxn modelId="{F3414473-3F64-4BF9-ACD1-C1DCF2B05624}" srcId="{1FDD9023-EB70-44C5-A03B-CA10E7AD2561}" destId="{FCAB7C40-9CF3-41D2-8487-6D3B3FF040E5}" srcOrd="0" destOrd="0" parTransId="{969907BE-A96A-4070-BC26-0AEF019260E5}" sibTransId="{3D9E7996-1E83-4B6D-8F92-9602A37085E2}"/>
    <dgm:cxn modelId="{50E74DBE-1DAD-4488-80EB-702D81B532CD}" type="presOf" srcId="{ED710B42-D9FD-43D3-8297-1BBBA390C724}" destId="{961992E6-4423-480B-9992-D1E99F461AF7}" srcOrd="0" destOrd="0" presId="urn:microsoft.com/office/officeart/2005/8/layout/chevron2"/>
    <dgm:cxn modelId="{67A56C95-ABB5-4EC2-BC68-7CFEE3C09465}" srcId="{E8D5C032-E050-4503-9CD6-13C199320FF8}" destId="{396E866F-6316-4EEC-9230-5970CD2CFF46}" srcOrd="3" destOrd="0" parTransId="{44A56877-B1D1-4030-A0D7-32659A0A9E0D}" sibTransId="{67410ACE-A064-4E71-988E-A62C4A4FDB2E}"/>
    <dgm:cxn modelId="{50CDD818-41F0-4255-B1EF-3DA0FE552696}" type="presOf" srcId="{99EDC73C-5969-414A-9553-E66A671DB873}" destId="{B523C6CF-02FC-4FBA-89ED-0B7B1A4B9E71}" srcOrd="0" destOrd="0" presId="urn:microsoft.com/office/officeart/2005/8/layout/chevron2"/>
    <dgm:cxn modelId="{C006F463-1122-4A58-927D-E279C793C76B}" type="presOf" srcId="{E8D5C032-E050-4503-9CD6-13C199320FF8}" destId="{1E27C32A-5F1E-4044-80D0-F34546EE6735}" srcOrd="0" destOrd="0" presId="urn:microsoft.com/office/officeart/2005/8/layout/chevron2"/>
    <dgm:cxn modelId="{54509424-DD5E-40F0-AA25-9DDA83F5B7D8}" type="presOf" srcId="{1FDD9023-EB70-44C5-A03B-CA10E7AD2561}" destId="{633B5EED-D4F1-4413-89C3-6F5675F4ED22}" srcOrd="0" destOrd="0" presId="urn:microsoft.com/office/officeart/2005/8/layout/chevron2"/>
    <dgm:cxn modelId="{1440CD27-60D5-4F90-B2B4-C38E98F599EF}" type="presParOf" srcId="{1E27C32A-5F1E-4044-80D0-F34546EE6735}" destId="{1043B8FB-EAC2-4108-B2B5-647E359AA87C}" srcOrd="0" destOrd="0" presId="urn:microsoft.com/office/officeart/2005/8/layout/chevron2"/>
    <dgm:cxn modelId="{5777BD95-949B-40B7-B896-E99B677BE360}" type="presParOf" srcId="{1043B8FB-EAC2-4108-B2B5-647E359AA87C}" destId="{303C4607-BFF7-4B25-8143-25EB24E31032}" srcOrd="0" destOrd="0" presId="urn:microsoft.com/office/officeart/2005/8/layout/chevron2"/>
    <dgm:cxn modelId="{4FDCA6F5-5131-4ED4-B415-F69C2BF4AD98}" type="presParOf" srcId="{1043B8FB-EAC2-4108-B2B5-647E359AA87C}" destId="{F34D9DF5-04C0-4641-AE12-A20E4C3E6BE7}" srcOrd="1" destOrd="0" presId="urn:microsoft.com/office/officeart/2005/8/layout/chevron2"/>
    <dgm:cxn modelId="{7203E028-463B-480D-8FA7-800170AD41D0}" type="presParOf" srcId="{1E27C32A-5F1E-4044-80D0-F34546EE6735}" destId="{6B3DC46B-280A-4ABB-AE22-F99BFC244C12}" srcOrd="1" destOrd="0" presId="urn:microsoft.com/office/officeart/2005/8/layout/chevron2"/>
    <dgm:cxn modelId="{1F1BC0D4-A3D3-41F7-A288-6B8DBA83C5F1}" type="presParOf" srcId="{1E27C32A-5F1E-4044-80D0-F34546EE6735}" destId="{DC4214A8-3124-45BC-A87C-B8992E564DE2}" srcOrd="2" destOrd="0" presId="urn:microsoft.com/office/officeart/2005/8/layout/chevron2"/>
    <dgm:cxn modelId="{59DCA0AE-499E-4B69-9A06-070ABB6D2D5F}" type="presParOf" srcId="{DC4214A8-3124-45BC-A87C-B8992E564DE2}" destId="{2120441C-A24E-43AA-B68B-6547FD5BEDBF}" srcOrd="0" destOrd="0" presId="urn:microsoft.com/office/officeart/2005/8/layout/chevron2"/>
    <dgm:cxn modelId="{2571CCBF-5151-479F-B482-02CD6DFA38E9}" type="presParOf" srcId="{DC4214A8-3124-45BC-A87C-B8992E564DE2}" destId="{EC6731AD-23D0-4AEE-B3C6-D83806903129}" srcOrd="1" destOrd="0" presId="urn:microsoft.com/office/officeart/2005/8/layout/chevron2"/>
    <dgm:cxn modelId="{830A6E12-0F69-406E-910F-F15AB5EBADBE}" type="presParOf" srcId="{1E27C32A-5F1E-4044-80D0-F34546EE6735}" destId="{B2323B06-9D8E-49A7-83F0-A8EE66F78068}" srcOrd="3" destOrd="0" presId="urn:microsoft.com/office/officeart/2005/8/layout/chevron2"/>
    <dgm:cxn modelId="{4A374B0C-0675-4DEF-87C0-5801431AB621}" type="presParOf" srcId="{1E27C32A-5F1E-4044-80D0-F34546EE6735}" destId="{DCE3EE94-3FE2-4544-9987-16584D9294CF}" srcOrd="4" destOrd="0" presId="urn:microsoft.com/office/officeart/2005/8/layout/chevron2"/>
    <dgm:cxn modelId="{187E7AD2-8D6C-4161-99B3-0B787988B702}" type="presParOf" srcId="{DCE3EE94-3FE2-4544-9987-16584D9294CF}" destId="{A661F2C3-32DE-4220-9A87-F22C97729310}" srcOrd="0" destOrd="0" presId="urn:microsoft.com/office/officeart/2005/8/layout/chevron2"/>
    <dgm:cxn modelId="{8F78230C-7FDA-43F6-80C4-2ACB2F6F663B}" type="presParOf" srcId="{DCE3EE94-3FE2-4544-9987-16584D9294CF}" destId="{B523C6CF-02FC-4FBA-89ED-0B7B1A4B9E71}" srcOrd="1" destOrd="0" presId="urn:microsoft.com/office/officeart/2005/8/layout/chevron2"/>
    <dgm:cxn modelId="{CFDFFDD1-0C06-425A-962F-173D51CD372C}" type="presParOf" srcId="{1E27C32A-5F1E-4044-80D0-F34546EE6735}" destId="{F546B705-041D-4FAE-9D8F-DADB1F7787FA}" srcOrd="5" destOrd="0" presId="urn:microsoft.com/office/officeart/2005/8/layout/chevron2"/>
    <dgm:cxn modelId="{8DCA3FBE-99D1-44C1-BF62-DA9F865B6E5E}" type="presParOf" srcId="{1E27C32A-5F1E-4044-80D0-F34546EE6735}" destId="{F2F5938B-BE91-4465-95DF-73A491BD21AA}" srcOrd="6" destOrd="0" presId="urn:microsoft.com/office/officeart/2005/8/layout/chevron2"/>
    <dgm:cxn modelId="{57540D03-743E-454B-9A0E-933AF5C982DA}" type="presParOf" srcId="{F2F5938B-BE91-4465-95DF-73A491BD21AA}" destId="{DF015097-551D-412D-9A25-10CE9FD23419}" srcOrd="0" destOrd="0" presId="urn:microsoft.com/office/officeart/2005/8/layout/chevron2"/>
    <dgm:cxn modelId="{66CFF973-D870-42A5-B2C0-31D0937B6787}" type="presParOf" srcId="{F2F5938B-BE91-4465-95DF-73A491BD21AA}" destId="{E7524D72-A319-416E-BD57-80E6027215AE}" srcOrd="1" destOrd="0" presId="urn:microsoft.com/office/officeart/2005/8/layout/chevron2"/>
    <dgm:cxn modelId="{BD51C41A-9BD3-4040-BCE8-70C63D4B97AA}" type="presParOf" srcId="{1E27C32A-5F1E-4044-80D0-F34546EE6735}" destId="{338A707C-BB5D-4875-831A-EDD697DCD993}" srcOrd="7" destOrd="0" presId="urn:microsoft.com/office/officeart/2005/8/layout/chevron2"/>
    <dgm:cxn modelId="{7F091A5C-4F2C-4DFD-8CC9-0A423194EE92}" type="presParOf" srcId="{1E27C32A-5F1E-4044-80D0-F34546EE6735}" destId="{5920C3F1-28A2-4275-89A2-D94A049C7125}" srcOrd="8" destOrd="0" presId="urn:microsoft.com/office/officeart/2005/8/layout/chevron2"/>
    <dgm:cxn modelId="{81A2A87E-7D25-4B42-9BD7-8A79460613D1}" type="presParOf" srcId="{5920C3F1-28A2-4275-89A2-D94A049C7125}" destId="{33E00EFF-6B83-4EBD-9B3C-12D1CE164EBA}" srcOrd="0" destOrd="0" presId="urn:microsoft.com/office/officeart/2005/8/layout/chevron2"/>
    <dgm:cxn modelId="{B54913EC-980A-44BD-B3ED-B4BA2C9159E1}" type="presParOf" srcId="{5920C3F1-28A2-4275-89A2-D94A049C7125}" destId="{961992E6-4423-480B-9992-D1E99F461AF7}" srcOrd="1" destOrd="0" presId="urn:microsoft.com/office/officeart/2005/8/layout/chevron2"/>
    <dgm:cxn modelId="{F7AEADC1-228E-4AB9-B0BF-E49537733042}" type="presParOf" srcId="{1E27C32A-5F1E-4044-80D0-F34546EE6735}" destId="{A1EE1763-F94A-4C88-8A2F-0AE334DE2B73}" srcOrd="9" destOrd="0" presId="urn:microsoft.com/office/officeart/2005/8/layout/chevron2"/>
    <dgm:cxn modelId="{29FAE22D-F05D-435F-828D-1A278A2FA469}" type="presParOf" srcId="{1E27C32A-5F1E-4044-80D0-F34546EE6735}" destId="{605A00CB-0D6C-45C2-9182-3186FC0D98EC}" srcOrd="10" destOrd="0" presId="urn:microsoft.com/office/officeart/2005/8/layout/chevron2"/>
    <dgm:cxn modelId="{61F70A1C-B168-4CBF-8257-E43F039C7D12}" type="presParOf" srcId="{605A00CB-0D6C-45C2-9182-3186FC0D98EC}" destId="{633B5EED-D4F1-4413-89C3-6F5675F4ED22}" srcOrd="0" destOrd="0" presId="urn:microsoft.com/office/officeart/2005/8/layout/chevron2"/>
    <dgm:cxn modelId="{782DA312-6856-4473-89ED-F5BDC1252E73}" type="presParOf" srcId="{605A00CB-0D6C-45C2-9182-3186FC0D98EC}" destId="{2E646F12-8A35-406A-9972-4C32841E227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066B99-5880-4FC6-90F9-29D6A5054C09}" type="doc">
      <dgm:prSet loTypeId="urn:microsoft.com/office/officeart/2005/8/layout/hProcess9" loCatId="process" qsTypeId="urn:microsoft.com/office/officeart/2005/8/quickstyle/simple5" qsCatId="simple" csTypeId="urn:microsoft.com/office/officeart/2005/8/colors/colorful1#1" csCatId="colorful" phldr="1"/>
      <dgm:spPr/>
    </dgm:pt>
    <dgm:pt modelId="{EA3DFDAB-A276-49B9-A5B2-1F61D058FE30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Итоговая аттестация (4 класс ), ГИА (9  класс)</a:t>
          </a:r>
        </a:p>
      </dgm:t>
    </dgm:pt>
    <dgm:pt modelId="{85653D98-E5A0-4E56-ADDA-873D53ED2CA6}" type="parTrans" cxnId="{5A29C80C-EEC2-4F07-9F57-60E464F1731F}">
      <dgm:prSet/>
      <dgm:spPr/>
      <dgm:t>
        <a:bodyPr/>
        <a:lstStyle/>
        <a:p>
          <a:endParaRPr lang="ru-RU"/>
        </a:p>
      </dgm:t>
    </dgm:pt>
    <dgm:pt modelId="{4B3B17E6-C5F0-48BB-BEC1-81E9B8BE79D7}" type="sibTrans" cxnId="{5A29C80C-EEC2-4F07-9F57-60E464F1731F}">
      <dgm:prSet/>
      <dgm:spPr/>
      <dgm:t>
        <a:bodyPr/>
        <a:lstStyle/>
        <a:p>
          <a:endParaRPr lang="ru-RU"/>
        </a:p>
      </dgm:t>
    </dgm:pt>
    <dgm:pt modelId="{A2A30AD8-F5E7-4792-BFCA-E902041D285E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Олимпиады, интеллектуальные и творческие конкурсы</a:t>
          </a:r>
        </a:p>
      </dgm:t>
    </dgm:pt>
    <dgm:pt modelId="{55B1EE1D-EF0D-4133-B9F8-289FFAA8898C}" type="parTrans" cxnId="{55267090-23A3-44AE-AB7C-5EE70D5E55C5}">
      <dgm:prSet/>
      <dgm:spPr/>
      <dgm:t>
        <a:bodyPr/>
        <a:lstStyle/>
        <a:p>
          <a:endParaRPr lang="ru-RU"/>
        </a:p>
      </dgm:t>
    </dgm:pt>
    <dgm:pt modelId="{6643977C-3286-46BC-91E8-F094A94E37CD}" type="sibTrans" cxnId="{55267090-23A3-44AE-AB7C-5EE70D5E55C5}">
      <dgm:prSet/>
      <dgm:spPr/>
      <dgm:t>
        <a:bodyPr/>
        <a:lstStyle/>
        <a:p>
          <a:endParaRPr lang="ru-RU"/>
        </a:p>
      </dgm:t>
    </dgm:pt>
    <dgm:pt modelId="{F1E30175-4E04-4879-82DF-440A09D8E747}">
      <dgm:prSet phldrT="[Текст]" custT="1"/>
      <dgm:spPr/>
      <dgm:t>
        <a:bodyPr/>
        <a:lstStyle/>
        <a:p>
          <a:r>
            <a:rPr lang="ru-RU" sz="1600" b="1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Внеучебные</a:t>
          </a:r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достижения и дополнительное образовани</a:t>
          </a:r>
          <a:r>
            <a:rPr lang="ru-RU" sz="1400" dirty="0">
              <a:latin typeface="Times New Roman" pitchFamily="18" charset="0"/>
              <a:cs typeface="Times New Roman" pitchFamily="18" charset="0"/>
            </a:rPr>
            <a:t>я</a:t>
          </a:r>
        </a:p>
      </dgm:t>
    </dgm:pt>
    <dgm:pt modelId="{B5B5FAEF-B219-4D9D-9687-89438C774074}" type="parTrans" cxnId="{0C46A8AB-1D9A-4CEC-B9F7-20607D0FC155}">
      <dgm:prSet/>
      <dgm:spPr/>
      <dgm:t>
        <a:bodyPr/>
        <a:lstStyle/>
        <a:p>
          <a:endParaRPr lang="ru-RU"/>
        </a:p>
      </dgm:t>
    </dgm:pt>
    <dgm:pt modelId="{DE2F55B8-3610-4895-87BE-1A4286AE2A2A}" type="sibTrans" cxnId="{0C46A8AB-1D9A-4CEC-B9F7-20607D0FC155}">
      <dgm:prSet/>
      <dgm:spPr/>
      <dgm:t>
        <a:bodyPr/>
        <a:lstStyle/>
        <a:p>
          <a:endParaRPr lang="ru-RU"/>
        </a:p>
      </dgm:t>
    </dgm:pt>
    <dgm:pt modelId="{A2DDAC96-5043-4AFE-BFB4-C1E56877BC1E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Мониторинговые исследования, проверочные работы </a:t>
          </a:r>
        </a:p>
      </dgm:t>
    </dgm:pt>
    <dgm:pt modelId="{C5034EC1-27E7-47F5-9D3A-69F606D6A4C0}" type="parTrans" cxnId="{0FA26BC3-71B5-49F4-8784-69B8A30AD47B}">
      <dgm:prSet/>
      <dgm:spPr/>
      <dgm:t>
        <a:bodyPr/>
        <a:lstStyle/>
        <a:p>
          <a:endParaRPr lang="ru-RU"/>
        </a:p>
      </dgm:t>
    </dgm:pt>
    <dgm:pt modelId="{A7CA375F-634B-4981-A1C9-F9049006821C}" type="sibTrans" cxnId="{0FA26BC3-71B5-49F4-8784-69B8A30AD47B}">
      <dgm:prSet/>
      <dgm:spPr/>
      <dgm:t>
        <a:bodyPr/>
        <a:lstStyle/>
        <a:p>
          <a:endParaRPr lang="ru-RU"/>
        </a:p>
      </dgm:t>
    </dgm:pt>
    <dgm:pt modelId="{D056E676-CEC4-4FE3-84E2-90AAE4B4D780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Процедуры контроля качества образования и  государственной аккредитации</a:t>
          </a:r>
        </a:p>
      </dgm:t>
    </dgm:pt>
    <dgm:pt modelId="{5F8860D0-76A4-42D2-A52B-98FAF1486D4C}" type="parTrans" cxnId="{699528D8-D258-47FB-BE59-71750F23C80A}">
      <dgm:prSet/>
      <dgm:spPr/>
      <dgm:t>
        <a:bodyPr/>
        <a:lstStyle/>
        <a:p>
          <a:endParaRPr lang="ru-RU"/>
        </a:p>
      </dgm:t>
    </dgm:pt>
    <dgm:pt modelId="{7521A2BD-CFB2-4191-A467-C231A5B905D4}" type="sibTrans" cxnId="{699528D8-D258-47FB-BE59-71750F23C80A}">
      <dgm:prSet/>
      <dgm:spPr/>
      <dgm:t>
        <a:bodyPr/>
        <a:lstStyle/>
        <a:p>
          <a:endParaRPr lang="ru-RU"/>
        </a:p>
      </dgm:t>
    </dgm:pt>
    <dgm:pt modelId="{22BAB131-E218-46C9-A167-2876D32B5F45}" type="pres">
      <dgm:prSet presAssocID="{BC066B99-5880-4FC6-90F9-29D6A5054C09}" presName="CompostProcess" presStyleCnt="0">
        <dgm:presLayoutVars>
          <dgm:dir/>
          <dgm:resizeHandles val="exact"/>
        </dgm:presLayoutVars>
      </dgm:prSet>
      <dgm:spPr/>
    </dgm:pt>
    <dgm:pt modelId="{27105B55-C872-4FBB-898A-8D51453DC18D}" type="pres">
      <dgm:prSet presAssocID="{BC066B99-5880-4FC6-90F9-29D6A5054C09}" presName="arrow" presStyleLbl="bgShp" presStyleIdx="0" presStyleCnt="1"/>
      <dgm:spPr/>
    </dgm:pt>
    <dgm:pt modelId="{3C126E65-4D83-4658-A80A-FCBA538A868C}" type="pres">
      <dgm:prSet presAssocID="{BC066B99-5880-4FC6-90F9-29D6A5054C09}" presName="linearProcess" presStyleCnt="0"/>
      <dgm:spPr/>
    </dgm:pt>
    <dgm:pt modelId="{42DE6830-F0F6-455B-9FA5-C2054E6FD640}" type="pres">
      <dgm:prSet presAssocID="{EA3DFDAB-A276-49B9-A5B2-1F61D058FE30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3AD77-5654-4C4E-800E-CD07B63B06F6}" type="pres">
      <dgm:prSet presAssocID="{4B3B17E6-C5F0-48BB-BEC1-81E9B8BE79D7}" presName="sibTrans" presStyleCnt="0"/>
      <dgm:spPr/>
    </dgm:pt>
    <dgm:pt modelId="{EF8B62A5-802A-425B-940B-01CD947FC9E3}" type="pres">
      <dgm:prSet presAssocID="{A2A30AD8-F5E7-4792-BFCA-E902041D285E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36301D-2B77-49E1-8955-B11234414E7B}" type="pres">
      <dgm:prSet presAssocID="{6643977C-3286-46BC-91E8-F094A94E37CD}" presName="sibTrans" presStyleCnt="0"/>
      <dgm:spPr/>
    </dgm:pt>
    <dgm:pt modelId="{BE2CCC87-845D-4B52-9812-B33F00DE8CF4}" type="pres">
      <dgm:prSet presAssocID="{F1E30175-4E04-4879-82DF-440A09D8E747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9B82E-BD49-4302-8D89-330BA97A3039}" type="pres">
      <dgm:prSet presAssocID="{DE2F55B8-3610-4895-87BE-1A4286AE2A2A}" presName="sibTrans" presStyleCnt="0"/>
      <dgm:spPr/>
    </dgm:pt>
    <dgm:pt modelId="{2CEEBCE2-2FE3-4063-BABA-410721AD660B}" type="pres">
      <dgm:prSet presAssocID="{A2DDAC96-5043-4AFE-BFB4-C1E56877BC1E}" presName="textNode" presStyleLbl="node1" presStyleIdx="3" presStyleCnt="5" custScaleX="112010" custScaleY="108789" custLinFactNeighborX="-33026" custLinFactNeighborY="4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8519B-ECAB-4522-BF8C-555C74F3885C}" type="pres">
      <dgm:prSet presAssocID="{A7CA375F-634B-4981-A1C9-F9049006821C}" presName="sibTrans" presStyleCnt="0"/>
      <dgm:spPr/>
    </dgm:pt>
    <dgm:pt modelId="{BF82CF55-4272-4908-ACE5-254087E5DFDC}" type="pres">
      <dgm:prSet presAssocID="{D056E676-CEC4-4FE3-84E2-90AAE4B4D780}" presName="textNode" presStyleLbl="node1" presStyleIdx="4" presStyleCnt="5" custScaleX="117801" custLinFactNeighborX="-58324" custLinFactNeighborY="-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AEB02D-0CFD-4297-B717-35D00520A5EE}" type="presOf" srcId="{F1E30175-4E04-4879-82DF-440A09D8E747}" destId="{BE2CCC87-845D-4B52-9812-B33F00DE8CF4}" srcOrd="0" destOrd="0" presId="urn:microsoft.com/office/officeart/2005/8/layout/hProcess9"/>
    <dgm:cxn modelId="{A6C76EB7-3D43-4F75-A11F-8C6125F14CD4}" type="presOf" srcId="{D056E676-CEC4-4FE3-84E2-90AAE4B4D780}" destId="{BF82CF55-4272-4908-ACE5-254087E5DFDC}" srcOrd="0" destOrd="0" presId="urn:microsoft.com/office/officeart/2005/8/layout/hProcess9"/>
    <dgm:cxn modelId="{699528D8-D258-47FB-BE59-71750F23C80A}" srcId="{BC066B99-5880-4FC6-90F9-29D6A5054C09}" destId="{D056E676-CEC4-4FE3-84E2-90AAE4B4D780}" srcOrd="4" destOrd="0" parTransId="{5F8860D0-76A4-42D2-A52B-98FAF1486D4C}" sibTransId="{7521A2BD-CFB2-4191-A467-C231A5B905D4}"/>
    <dgm:cxn modelId="{A659C570-E2F4-4F61-81DF-4CA3797D96B0}" type="presOf" srcId="{BC066B99-5880-4FC6-90F9-29D6A5054C09}" destId="{22BAB131-E218-46C9-A167-2876D32B5F45}" srcOrd="0" destOrd="0" presId="urn:microsoft.com/office/officeart/2005/8/layout/hProcess9"/>
    <dgm:cxn modelId="{5A29C80C-EEC2-4F07-9F57-60E464F1731F}" srcId="{BC066B99-5880-4FC6-90F9-29D6A5054C09}" destId="{EA3DFDAB-A276-49B9-A5B2-1F61D058FE30}" srcOrd="0" destOrd="0" parTransId="{85653D98-E5A0-4E56-ADDA-873D53ED2CA6}" sibTransId="{4B3B17E6-C5F0-48BB-BEC1-81E9B8BE79D7}"/>
    <dgm:cxn modelId="{0FA26BC3-71B5-49F4-8784-69B8A30AD47B}" srcId="{BC066B99-5880-4FC6-90F9-29D6A5054C09}" destId="{A2DDAC96-5043-4AFE-BFB4-C1E56877BC1E}" srcOrd="3" destOrd="0" parTransId="{C5034EC1-27E7-47F5-9D3A-69F606D6A4C0}" sibTransId="{A7CA375F-634B-4981-A1C9-F9049006821C}"/>
    <dgm:cxn modelId="{55267090-23A3-44AE-AB7C-5EE70D5E55C5}" srcId="{BC066B99-5880-4FC6-90F9-29D6A5054C09}" destId="{A2A30AD8-F5E7-4792-BFCA-E902041D285E}" srcOrd="1" destOrd="0" parTransId="{55B1EE1D-EF0D-4133-B9F8-289FFAA8898C}" sibTransId="{6643977C-3286-46BC-91E8-F094A94E37CD}"/>
    <dgm:cxn modelId="{15FCBC42-10A8-4CFE-B2EE-1BF26C0E687E}" type="presOf" srcId="{A2DDAC96-5043-4AFE-BFB4-C1E56877BC1E}" destId="{2CEEBCE2-2FE3-4063-BABA-410721AD660B}" srcOrd="0" destOrd="0" presId="urn:microsoft.com/office/officeart/2005/8/layout/hProcess9"/>
    <dgm:cxn modelId="{0C46A8AB-1D9A-4CEC-B9F7-20607D0FC155}" srcId="{BC066B99-5880-4FC6-90F9-29D6A5054C09}" destId="{F1E30175-4E04-4879-82DF-440A09D8E747}" srcOrd="2" destOrd="0" parTransId="{B5B5FAEF-B219-4D9D-9687-89438C774074}" sibTransId="{DE2F55B8-3610-4895-87BE-1A4286AE2A2A}"/>
    <dgm:cxn modelId="{F8747B7B-3847-4C4F-A4CF-677117538537}" type="presOf" srcId="{EA3DFDAB-A276-49B9-A5B2-1F61D058FE30}" destId="{42DE6830-F0F6-455B-9FA5-C2054E6FD640}" srcOrd="0" destOrd="0" presId="urn:microsoft.com/office/officeart/2005/8/layout/hProcess9"/>
    <dgm:cxn modelId="{7DBB766A-9DAE-4A8E-A711-B055A9692169}" type="presOf" srcId="{A2A30AD8-F5E7-4792-BFCA-E902041D285E}" destId="{EF8B62A5-802A-425B-940B-01CD947FC9E3}" srcOrd="0" destOrd="0" presId="urn:microsoft.com/office/officeart/2005/8/layout/hProcess9"/>
    <dgm:cxn modelId="{522C76D6-5173-4162-9D88-2B88A3062D6E}" type="presParOf" srcId="{22BAB131-E218-46C9-A167-2876D32B5F45}" destId="{27105B55-C872-4FBB-898A-8D51453DC18D}" srcOrd="0" destOrd="0" presId="urn:microsoft.com/office/officeart/2005/8/layout/hProcess9"/>
    <dgm:cxn modelId="{23F26D37-BED6-49A7-BFD2-5B2673F2A845}" type="presParOf" srcId="{22BAB131-E218-46C9-A167-2876D32B5F45}" destId="{3C126E65-4D83-4658-A80A-FCBA538A868C}" srcOrd="1" destOrd="0" presId="urn:microsoft.com/office/officeart/2005/8/layout/hProcess9"/>
    <dgm:cxn modelId="{0D1FF36A-58F3-436B-8BC4-B6324D50FB37}" type="presParOf" srcId="{3C126E65-4D83-4658-A80A-FCBA538A868C}" destId="{42DE6830-F0F6-455B-9FA5-C2054E6FD640}" srcOrd="0" destOrd="0" presId="urn:microsoft.com/office/officeart/2005/8/layout/hProcess9"/>
    <dgm:cxn modelId="{9F454C4B-BDF7-4EDB-B26B-E72FF210F950}" type="presParOf" srcId="{3C126E65-4D83-4658-A80A-FCBA538A868C}" destId="{B723AD77-5654-4C4E-800E-CD07B63B06F6}" srcOrd="1" destOrd="0" presId="urn:microsoft.com/office/officeart/2005/8/layout/hProcess9"/>
    <dgm:cxn modelId="{FB0F518B-40E3-4CC6-B88B-D730C0622E4F}" type="presParOf" srcId="{3C126E65-4D83-4658-A80A-FCBA538A868C}" destId="{EF8B62A5-802A-425B-940B-01CD947FC9E3}" srcOrd="2" destOrd="0" presId="urn:microsoft.com/office/officeart/2005/8/layout/hProcess9"/>
    <dgm:cxn modelId="{DB8D94AA-38AE-4774-8E12-3A593FBFBD41}" type="presParOf" srcId="{3C126E65-4D83-4658-A80A-FCBA538A868C}" destId="{9736301D-2B77-49E1-8955-B11234414E7B}" srcOrd="3" destOrd="0" presId="urn:microsoft.com/office/officeart/2005/8/layout/hProcess9"/>
    <dgm:cxn modelId="{E3DCD115-FE9B-40A9-88E7-F8F0916670B5}" type="presParOf" srcId="{3C126E65-4D83-4658-A80A-FCBA538A868C}" destId="{BE2CCC87-845D-4B52-9812-B33F00DE8CF4}" srcOrd="4" destOrd="0" presId="urn:microsoft.com/office/officeart/2005/8/layout/hProcess9"/>
    <dgm:cxn modelId="{60F323F8-A9B0-440F-B4FC-6000B09138AE}" type="presParOf" srcId="{3C126E65-4D83-4658-A80A-FCBA538A868C}" destId="{8369B82E-BD49-4302-8D89-330BA97A3039}" srcOrd="5" destOrd="0" presId="urn:microsoft.com/office/officeart/2005/8/layout/hProcess9"/>
    <dgm:cxn modelId="{A36DDDE0-F8F9-42D8-B11A-AFB6BD1D70A6}" type="presParOf" srcId="{3C126E65-4D83-4658-A80A-FCBA538A868C}" destId="{2CEEBCE2-2FE3-4063-BABA-410721AD660B}" srcOrd="6" destOrd="0" presId="urn:microsoft.com/office/officeart/2005/8/layout/hProcess9"/>
    <dgm:cxn modelId="{E4A8260E-5242-404E-AC0E-6D2E706502E8}" type="presParOf" srcId="{3C126E65-4D83-4658-A80A-FCBA538A868C}" destId="{F828519B-ECAB-4522-BF8C-555C74F3885C}" srcOrd="7" destOrd="0" presId="urn:microsoft.com/office/officeart/2005/8/layout/hProcess9"/>
    <dgm:cxn modelId="{7F8A495B-B54C-4612-A14B-C5B000E65F97}" type="presParOf" srcId="{3C126E65-4D83-4658-A80A-FCBA538A868C}" destId="{BF82CF55-4272-4908-ACE5-254087E5DFDC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AF0EF67-31B0-45A0-B103-32B1E0F1505D}" type="doc">
      <dgm:prSet loTypeId="urn:microsoft.com/office/officeart/2005/8/layout/cycle3" loCatId="cycle" qsTypeId="urn:microsoft.com/office/officeart/2005/8/quickstyle/3d2#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57409EB5-B7A2-4E5F-A488-10EE6E73E3EF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Текущий контроль и промежуточная аттестация</a:t>
          </a:r>
        </a:p>
      </dgm:t>
    </dgm:pt>
    <dgm:pt modelId="{D1DF8546-1B90-4894-BE6C-CE97EBC456FB}" type="parTrans" cxnId="{B7F4AF5B-C8F1-46F1-B6E5-0D3EE0000BD9}">
      <dgm:prSet/>
      <dgm:spPr/>
      <dgm:t>
        <a:bodyPr/>
        <a:lstStyle/>
        <a:p>
          <a:endParaRPr lang="ru-RU"/>
        </a:p>
      </dgm:t>
    </dgm:pt>
    <dgm:pt modelId="{B1A06BFF-4439-4B9C-8BB4-3C0813B365D4}" type="sibTrans" cxnId="{B7F4AF5B-C8F1-46F1-B6E5-0D3EE0000BD9}">
      <dgm:prSet/>
      <dgm:spPr/>
      <dgm:t>
        <a:bodyPr/>
        <a:lstStyle/>
        <a:p>
          <a:endParaRPr lang="ru-RU"/>
        </a:p>
      </dgm:t>
    </dgm:pt>
    <dgm:pt modelId="{B87E074A-6370-49B3-98FF-10C4727BFCC8}">
      <dgm:prSet phldrT="[Текст]" custT="1"/>
      <dgm:spPr/>
      <dgm:t>
        <a:bodyPr/>
        <a:lstStyle/>
        <a:p>
          <a:r>
            <a:rPr lang="ru-RU" sz="2000" b="1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Внутришкольный</a:t>
          </a:r>
          <a:r>
            <a: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контроль</a:t>
          </a:r>
        </a:p>
      </dgm:t>
    </dgm:pt>
    <dgm:pt modelId="{1E66537C-E344-40D4-9E7A-8DAE1FA5C83F}" type="parTrans" cxnId="{5F1AAF2F-5BC5-4711-8CFF-57ED3361E08F}">
      <dgm:prSet/>
      <dgm:spPr/>
      <dgm:t>
        <a:bodyPr/>
        <a:lstStyle/>
        <a:p>
          <a:endParaRPr lang="ru-RU"/>
        </a:p>
      </dgm:t>
    </dgm:pt>
    <dgm:pt modelId="{F2552082-7FC3-424A-873A-49EF88525825}" type="sibTrans" cxnId="{5F1AAF2F-5BC5-4711-8CFF-57ED3361E08F}">
      <dgm:prSet/>
      <dgm:spPr/>
      <dgm:t>
        <a:bodyPr/>
        <a:lstStyle/>
        <a:p>
          <a:endParaRPr lang="ru-RU"/>
        </a:p>
      </dgm:t>
    </dgm:pt>
    <dgm:pt modelId="{66EF19E4-E38A-4955-90C6-1AD1EF46DF15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Внутренний мониторинг качества образовани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я</a:t>
          </a:r>
        </a:p>
      </dgm:t>
    </dgm:pt>
    <dgm:pt modelId="{ADD22FD0-93E1-47FA-AEBD-0E3D062627C3}" type="parTrans" cxnId="{EFEC9580-B723-4887-889D-E754083A32D6}">
      <dgm:prSet/>
      <dgm:spPr/>
      <dgm:t>
        <a:bodyPr/>
        <a:lstStyle/>
        <a:p>
          <a:endParaRPr lang="ru-RU"/>
        </a:p>
      </dgm:t>
    </dgm:pt>
    <dgm:pt modelId="{AC9E24FE-6520-4DEA-8A4A-B1D1A8FFE5EA}" type="sibTrans" cxnId="{EFEC9580-B723-4887-889D-E754083A32D6}">
      <dgm:prSet/>
      <dgm:spPr/>
      <dgm:t>
        <a:bodyPr/>
        <a:lstStyle/>
        <a:p>
          <a:endParaRPr lang="ru-RU"/>
        </a:p>
      </dgm:t>
    </dgm:pt>
    <dgm:pt modelId="{EC3EEC75-EE22-463D-ADC1-A509D8C495B4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Независимая оценка качества образования</a:t>
          </a:r>
        </a:p>
      </dgm:t>
    </dgm:pt>
    <dgm:pt modelId="{1C3FFC22-E5FF-40A1-A4A9-CEC4B6475E10}" type="parTrans" cxnId="{DEB5F1E1-21B9-4901-9A2D-39E1D662FA8E}">
      <dgm:prSet/>
      <dgm:spPr/>
      <dgm:t>
        <a:bodyPr/>
        <a:lstStyle/>
        <a:p>
          <a:endParaRPr lang="ru-RU"/>
        </a:p>
      </dgm:t>
    </dgm:pt>
    <dgm:pt modelId="{00BFA076-361C-4121-B214-5DCD98B38FA3}" type="sibTrans" cxnId="{DEB5F1E1-21B9-4901-9A2D-39E1D662FA8E}">
      <dgm:prSet/>
      <dgm:spPr/>
      <dgm:t>
        <a:bodyPr/>
        <a:lstStyle/>
        <a:p>
          <a:endParaRPr lang="ru-RU"/>
        </a:p>
      </dgm:t>
    </dgm:pt>
    <dgm:pt modelId="{A4058773-A7FC-47B1-B3A5-91B98DCB8ED1}" type="pres">
      <dgm:prSet presAssocID="{EAF0EF67-31B0-45A0-B103-32B1E0F1505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0F7FE7-3DA5-4489-B797-14EFC6F95FA5}" type="pres">
      <dgm:prSet presAssocID="{EAF0EF67-31B0-45A0-B103-32B1E0F1505D}" presName="cycle" presStyleCnt="0"/>
      <dgm:spPr/>
    </dgm:pt>
    <dgm:pt modelId="{4F2DCC2B-E92B-4ED0-A63C-9D174BB3FE0D}" type="pres">
      <dgm:prSet presAssocID="{57409EB5-B7A2-4E5F-A488-10EE6E73E3EF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AB939D-2D1D-4FFE-8103-9D4CECBF4B28}" type="pres">
      <dgm:prSet presAssocID="{B1A06BFF-4439-4B9C-8BB4-3C0813B365D4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5C7444BC-963B-4970-AEAC-DFE3522E5FED}" type="pres">
      <dgm:prSet presAssocID="{B87E074A-6370-49B3-98FF-10C4727BFCC8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5A1B1-0A39-4ED5-B4D9-20B6F15BAC7F}" type="pres">
      <dgm:prSet presAssocID="{66EF19E4-E38A-4955-90C6-1AD1EF46DF15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30D5F6-34EF-4337-A6BF-982EC33AEAA0}" type="pres">
      <dgm:prSet presAssocID="{EC3EEC75-EE22-463D-ADC1-A509D8C495B4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948038-ED91-4D65-9FB3-7CD841A47B46}" type="presOf" srcId="{66EF19E4-E38A-4955-90C6-1AD1EF46DF15}" destId="{EC75A1B1-0A39-4ED5-B4D9-20B6F15BAC7F}" srcOrd="0" destOrd="0" presId="urn:microsoft.com/office/officeart/2005/8/layout/cycle3"/>
    <dgm:cxn modelId="{984C9BC8-AB86-4EE5-A4DA-9DAD30667766}" type="presOf" srcId="{EC3EEC75-EE22-463D-ADC1-A509D8C495B4}" destId="{DF30D5F6-34EF-4337-A6BF-982EC33AEAA0}" srcOrd="0" destOrd="0" presId="urn:microsoft.com/office/officeart/2005/8/layout/cycle3"/>
    <dgm:cxn modelId="{B7F4AF5B-C8F1-46F1-B6E5-0D3EE0000BD9}" srcId="{EAF0EF67-31B0-45A0-B103-32B1E0F1505D}" destId="{57409EB5-B7A2-4E5F-A488-10EE6E73E3EF}" srcOrd="0" destOrd="0" parTransId="{D1DF8546-1B90-4894-BE6C-CE97EBC456FB}" sibTransId="{B1A06BFF-4439-4B9C-8BB4-3C0813B365D4}"/>
    <dgm:cxn modelId="{17F95069-4197-4B7E-82C8-29F6F9229B81}" type="presOf" srcId="{B1A06BFF-4439-4B9C-8BB4-3C0813B365D4}" destId="{0AAB939D-2D1D-4FFE-8103-9D4CECBF4B28}" srcOrd="0" destOrd="0" presId="urn:microsoft.com/office/officeart/2005/8/layout/cycle3"/>
    <dgm:cxn modelId="{5F1AAF2F-5BC5-4711-8CFF-57ED3361E08F}" srcId="{EAF0EF67-31B0-45A0-B103-32B1E0F1505D}" destId="{B87E074A-6370-49B3-98FF-10C4727BFCC8}" srcOrd="1" destOrd="0" parTransId="{1E66537C-E344-40D4-9E7A-8DAE1FA5C83F}" sibTransId="{F2552082-7FC3-424A-873A-49EF88525825}"/>
    <dgm:cxn modelId="{DEB5F1E1-21B9-4901-9A2D-39E1D662FA8E}" srcId="{EAF0EF67-31B0-45A0-B103-32B1E0F1505D}" destId="{EC3EEC75-EE22-463D-ADC1-A509D8C495B4}" srcOrd="3" destOrd="0" parTransId="{1C3FFC22-E5FF-40A1-A4A9-CEC4B6475E10}" sibTransId="{00BFA076-361C-4121-B214-5DCD98B38FA3}"/>
    <dgm:cxn modelId="{BA3E6DE2-9BC9-426F-88DC-6026BED2E1BF}" type="presOf" srcId="{B87E074A-6370-49B3-98FF-10C4727BFCC8}" destId="{5C7444BC-963B-4970-AEAC-DFE3522E5FED}" srcOrd="0" destOrd="0" presId="urn:microsoft.com/office/officeart/2005/8/layout/cycle3"/>
    <dgm:cxn modelId="{2E98EA9C-9417-4D3E-818C-FE12EEEE6450}" type="presOf" srcId="{57409EB5-B7A2-4E5F-A488-10EE6E73E3EF}" destId="{4F2DCC2B-E92B-4ED0-A63C-9D174BB3FE0D}" srcOrd="0" destOrd="0" presId="urn:microsoft.com/office/officeart/2005/8/layout/cycle3"/>
    <dgm:cxn modelId="{EFEC9580-B723-4887-889D-E754083A32D6}" srcId="{EAF0EF67-31B0-45A0-B103-32B1E0F1505D}" destId="{66EF19E4-E38A-4955-90C6-1AD1EF46DF15}" srcOrd="2" destOrd="0" parTransId="{ADD22FD0-93E1-47FA-AEBD-0E3D062627C3}" sibTransId="{AC9E24FE-6520-4DEA-8A4A-B1D1A8FFE5EA}"/>
    <dgm:cxn modelId="{E50E83F3-3717-4E5E-8C2A-5C1FBD4574C0}" type="presOf" srcId="{EAF0EF67-31B0-45A0-B103-32B1E0F1505D}" destId="{A4058773-A7FC-47B1-B3A5-91B98DCB8ED1}" srcOrd="0" destOrd="0" presId="urn:microsoft.com/office/officeart/2005/8/layout/cycle3"/>
    <dgm:cxn modelId="{3992B3E7-49E1-4E7D-8345-3169ABE542CB}" type="presParOf" srcId="{A4058773-A7FC-47B1-B3A5-91B98DCB8ED1}" destId="{A10F7FE7-3DA5-4489-B797-14EFC6F95FA5}" srcOrd="0" destOrd="0" presId="urn:microsoft.com/office/officeart/2005/8/layout/cycle3"/>
    <dgm:cxn modelId="{D3B4AAB5-BAC8-40D3-AE69-21760EE3D17D}" type="presParOf" srcId="{A10F7FE7-3DA5-4489-B797-14EFC6F95FA5}" destId="{4F2DCC2B-E92B-4ED0-A63C-9D174BB3FE0D}" srcOrd="0" destOrd="0" presId="urn:microsoft.com/office/officeart/2005/8/layout/cycle3"/>
    <dgm:cxn modelId="{471B6E72-0767-4E38-8C4A-96B20CEE5CF2}" type="presParOf" srcId="{A10F7FE7-3DA5-4489-B797-14EFC6F95FA5}" destId="{0AAB939D-2D1D-4FFE-8103-9D4CECBF4B28}" srcOrd="1" destOrd="0" presId="urn:microsoft.com/office/officeart/2005/8/layout/cycle3"/>
    <dgm:cxn modelId="{47017446-DEC0-4EE3-B318-476FBACA41E1}" type="presParOf" srcId="{A10F7FE7-3DA5-4489-B797-14EFC6F95FA5}" destId="{5C7444BC-963B-4970-AEAC-DFE3522E5FED}" srcOrd="2" destOrd="0" presId="urn:microsoft.com/office/officeart/2005/8/layout/cycle3"/>
    <dgm:cxn modelId="{BE94525A-4247-4ADD-A765-55D7BCBF9350}" type="presParOf" srcId="{A10F7FE7-3DA5-4489-B797-14EFC6F95FA5}" destId="{EC75A1B1-0A39-4ED5-B4D9-20B6F15BAC7F}" srcOrd="3" destOrd="0" presId="urn:microsoft.com/office/officeart/2005/8/layout/cycle3"/>
    <dgm:cxn modelId="{6A7BCCB7-5215-4F18-B504-9A062D45E00F}" type="presParOf" srcId="{A10F7FE7-3DA5-4489-B797-14EFC6F95FA5}" destId="{DF30D5F6-34EF-4337-A6BF-982EC33AEAA0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C221AA7-9667-45EF-A07B-3F8973BF170B}" type="doc">
      <dgm:prSet loTypeId="urn:microsoft.com/office/officeart/2005/8/layout/radial6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426F943-DB97-4FC7-9E93-7290BB6DC338}">
      <dgm:prSet phldrT="[Текст]" custT="1"/>
      <dgm:spPr/>
      <dgm:t>
        <a:bodyPr/>
        <a:lstStyle/>
        <a:p>
          <a:r>
            <a:rPr lang="ru-RU" sz="3600" b="1" dirty="0">
              <a:solidFill>
                <a:srgbClr val="A02C48"/>
              </a:solidFill>
              <a:latin typeface="Times New Roman" pitchFamily="18" charset="0"/>
              <a:cs typeface="Times New Roman" pitchFamily="18" charset="0"/>
            </a:rPr>
            <a:t>ВСОКО</a:t>
          </a:r>
        </a:p>
      </dgm:t>
    </dgm:pt>
    <dgm:pt modelId="{2E15C905-B46C-4BCF-A52C-18732524E36D}" type="parTrans" cxnId="{4A6AE196-585A-4D84-98E1-DB46F2506F08}">
      <dgm:prSet/>
      <dgm:spPr/>
      <dgm:t>
        <a:bodyPr/>
        <a:lstStyle/>
        <a:p>
          <a:endParaRPr lang="ru-RU"/>
        </a:p>
      </dgm:t>
    </dgm:pt>
    <dgm:pt modelId="{3798D3DE-CC2F-4D62-AEC3-A2A385BDB77D}" type="sibTrans" cxnId="{4A6AE196-585A-4D84-98E1-DB46F2506F08}">
      <dgm:prSet/>
      <dgm:spPr/>
      <dgm:t>
        <a:bodyPr/>
        <a:lstStyle/>
        <a:p>
          <a:endParaRPr lang="ru-RU"/>
        </a:p>
      </dgm:t>
    </dgm:pt>
    <dgm:pt modelId="{6D2B6CB1-5687-4647-AE87-F5FD88C6A96D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Администрация ОУ</a:t>
          </a:r>
        </a:p>
      </dgm:t>
    </dgm:pt>
    <dgm:pt modelId="{127F1B2A-D06F-4A35-BC03-A76FF6F10D67}" type="parTrans" cxnId="{8DC94AD0-7971-47C4-9898-86743A95DE33}">
      <dgm:prSet/>
      <dgm:spPr/>
      <dgm:t>
        <a:bodyPr/>
        <a:lstStyle/>
        <a:p>
          <a:endParaRPr lang="ru-RU"/>
        </a:p>
      </dgm:t>
    </dgm:pt>
    <dgm:pt modelId="{31825C55-2656-4075-AF91-079EC96525C2}" type="sibTrans" cxnId="{8DC94AD0-7971-47C4-9898-86743A95DE33}">
      <dgm:prSet/>
      <dgm:spPr/>
      <dgm:t>
        <a:bodyPr/>
        <a:lstStyle/>
        <a:p>
          <a:endParaRPr lang="ru-RU"/>
        </a:p>
      </dgm:t>
    </dgm:pt>
    <dgm:pt modelId="{F3B4E682-17FA-48EE-85C1-2B64D8B47612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Педагогический совет</a:t>
          </a:r>
        </a:p>
      </dgm:t>
    </dgm:pt>
    <dgm:pt modelId="{4177F430-83A4-4E25-BB99-E7D172CC08D6}" type="parTrans" cxnId="{56F457A6-626C-459C-A6BA-19F85BC7D019}">
      <dgm:prSet/>
      <dgm:spPr/>
      <dgm:t>
        <a:bodyPr/>
        <a:lstStyle/>
        <a:p>
          <a:endParaRPr lang="ru-RU"/>
        </a:p>
      </dgm:t>
    </dgm:pt>
    <dgm:pt modelId="{77099C50-DDA2-4F8F-829B-ED5193D35ECF}" type="sibTrans" cxnId="{56F457A6-626C-459C-A6BA-19F85BC7D019}">
      <dgm:prSet/>
      <dgm:spPr/>
      <dgm:t>
        <a:bodyPr/>
        <a:lstStyle/>
        <a:p>
          <a:endParaRPr lang="ru-RU"/>
        </a:p>
      </dgm:t>
    </dgm:pt>
    <dgm:pt modelId="{6D011C34-F437-435A-B42B-840A111611EE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Методический совет</a:t>
          </a:r>
        </a:p>
      </dgm:t>
    </dgm:pt>
    <dgm:pt modelId="{9BC397A8-50FC-42C6-B7C4-B360D3ABC3D2}" type="parTrans" cxnId="{52B5CFA6-2492-4450-806E-ACAEF0BF5BA4}">
      <dgm:prSet/>
      <dgm:spPr/>
      <dgm:t>
        <a:bodyPr/>
        <a:lstStyle/>
        <a:p>
          <a:endParaRPr lang="ru-RU"/>
        </a:p>
      </dgm:t>
    </dgm:pt>
    <dgm:pt modelId="{B7933943-B7E0-4260-958F-854E666C1D0D}" type="sibTrans" cxnId="{52B5CFA6-2492-4450-806E-ACAEF0BF5BA4}">
      <dgm:prSet/>
      <dgm:spPr/>
      <dgm:t>
        <a:bodyPr/>
        <a:lstStyle/>
        <a:p>
          <a:endParaRPr lang="ru-RU"/>
        </a:p>
      </dgm:t>
    </dgm:pt>
    <dgm:pt modelId="{4BA0188C-1821-4350-9ACC-716BD2CBB3BB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ШМО</a:t>
          </a:r>
        </a:p>
      </dgm:t>
    </dgm:pt>
    <dgm:pt modelId="{52AAB525-612E-4B0B-9066-9EF4BF02D75E}" type="parTrans" cxnId="{A33F1243-A640-4D14-820E-8693D843A29D}">
      <dgm:prSet/>
      <dgm:spPr/>
      <dgm:t>
        <a:bodyPr/>
        <a:lstStyle/>
        <a:p>
          <a:endParaRPr lang="ru-RU"/>
        </a:p>
      </dgm:t>
    </dgm:pt>
    <dgm:pt modelId="{5BD2867D-F53C-4F89-A0B5-8CA6892275AC}" type="sibTrans" cxnId="{A33F1243-A640-4D14-820E-8693D843A29D}">
      <dgm:prSet/>
      <dgm:spPr/>
      <dgm:t>
        <a:bodyPr/>
        <a:lstStyle/>
        <a:p>
          <a:endParaRPr lang="ru-RU"/>
        </a:p>
      </dgm:t>
    </dgm:pt>
    <dgm:pt modelId="{37123DB4-7AAB-4B14-8D8B-5F7799C1CF17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Творческая группа «Потенциал»</a:t>
          </a:r>
        </a:p>
      </dgm:t>
    </dgm:pt>
    <dgm:pt modelId="{41E21FAF-6DEC-424E-8CBE-E57472A0A12A}" type="parTrans" cxnId="{B830AB02-D2D3-4987-8864-3306EC1EDB3A}">
      <dgm:prSet/>
      <dgm:spPr/>
      <dgm:t>
        <a:bodyPr/>
        <a:lstStyle/>
        <a:p>
          <a:endParaRPr lang="ru-RU"/>
        </a:p>
      </dgm:t>
    </dgm:pt>
    <dgm:pt modelId="{5EB0E5F9-9D21-4BC8-95B5-C57A199CAA5B}" type="sibTrans" cxnId="{B830AB02-D2D3-4987-8864-3306EC1EDB3A}">
      <dgm:prSet/>
      <dgm:spPr/>
      <dgm:t>
        <a:bodyPr/>
        <a:lstStyle/>
        <a:p>
          <a:endParaRPr lang="ru-RU"/>
        </a:p>
      </dgm:t>
    </dgm:pt>
    <dgm:pt modelId="{F5639C9F-B478-4F9B-8520-60606048E4C8}" type="pres">
      <dgm:prSet presAssocID="{8C221AA7-9667-45EF-A07B-3F8973BF170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9BDC2A-0FE4-403F-93CC-4B8F14B8328E}" type="pres">
      <dgm:prSet presAssocID="{7426F943-DB97-4FC7-9E93-7290BB6DC338}" presName="centerShape" presStyleLbl="node0" presStyleIdx="0" presStyleCnt="1" custScaleX="161301"/>
      <dgm:spPr/>
      <dgm:t>
        <a:bodyPr/>
        <a:lstStyle/>
        <a:p>
          <a:endParaRPr lang="ru-RU"/>
        </a:p>
      </dgm:t>
    </dgm:pt>
    <dgm:pt modelId="{1E7070CE-F516-4EA2-9E9F-409F467F3662}" type="pres">
      <dgm:prSet presAssocID="{6D2B6CB1-5687-4647-AE87-F5FD88C6A96D}" presName="node" presStyleLbl="node1" presStyleIdx="0" presStyleCnt="5" custScaleX="221088" custRadScaleRad="107669" custRadScaleInc="3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FC1AC4-79B6-4D82-B7FF-A452F808CBCF}" type="pres">
      <dgm:prSet presAssocID="{6D2B6CB1-5687-4647-AE87-F5FD88C6A96D}" presName="dummy" presStyleCnt="0"/>
      <dgm:spPr/>
    </dgm:pt>
    <dgm:pt modelId="{AB46732B-DBEE-4041-9E8E-FD9FAB95D34F}" type="pres">
      <dgm:prSet presAssocID="{31825C55-2656-4075-AF91-079EC96525C2}" presName="sibTrans" presStyleLbl="sibTrans2D1" presStyleIdx="0" presStyleCnt="5" custLinFactNeighborX="8023" custLinFactNeighborY="-4716"/>
      <dgm:spPr/>
      <dgm:t>
        <a:bodyPr/>
        <a:lstStyle/>
        <a:p>
          <a:endParaRPr lang="ru-RU"/>
        </a:p>
      </dgm:t>
    </dgm:pt>
    <dgm:pt modelId="{8F74BBF7-1577-4658-A939-445E50D193F7}" type="pres">
      <dgm:prSet presAssocID="{F3B4E682-17FA-48EE-85C1-2B64D8B47612}" presName="node" presStyleLbl="node1" presStyleIdx="1" presStyleCnt="5" custScaleX="201732" custRadScaleRad="122672" custRadScaleInc="8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DA5D1-2968-46B0-9181-8497CAF432C0}" type="pres">
      <dgm:prSet presAssocID="{F3B4E682-17FA-48EE-85C1-2B64D8B47612}" presName="dummy" presStyleCnt="0"/>
      <dgm:spPr/>
    </dgm:pt>
    <dgm:pt modelId="{E7B54F0C-FD6F-496A-9801-814738E5C06E}" type="pres">
      <dgm:prSet presAssocID="{77099C50-DDA2-4F8F-829B-ED5193D35ECF}" presName="sibTrans" presStyleLbl="sibTrans2D1" presStyleIdx="1" presStyleCnt="5" custScaleX="130041" custLinFactNeighborX="-5308" custLinFactNeighborY="2876"/>
      <dgm:spPr/>
      <dgm:t>
        <a:bodyPr/>
        <a:lstStyle/>
        <a:p>
          <a:endParaRPr lang="ru-RU"/>
        </a:p>
      </dgm:t>
    </dgm:pt>
    <dgm:pt modelId="{4ADC2482-D8B0-4E66-B98A-4DA2E4E84B40}" type="pres">
      <dgm:prSet presAssocID="{6D011C34-F437-435A-B42B-840A111611EE}" presName="node" presStyleLbl="node1" presStyleIdx="2" presStyleCnt="5" custScaleX="179158" custRadScaleRad="109398" custRadScaleInc="-283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B85885-840A-4E07-B423-383C938CAFE5}" type="pres">
      <dgm:prSet presAssocID="{6D011C34-F437-435A-B42B-840A111611EE}" presName="dummy" presStyleCnt="0"/>
      <dgm:spPr/>
    </dgm:pt>
    <dgm:pt modelId="{638E81B0-5034-425F-95A3-B7C580229967}" type="pres">
      <dgm:prSet presAssocID="{B7933943-B7E0-4260-958F-854E666C1D0D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CB3C5F4-DA8B-441F-A7C0-A1B02E3F8039}" type="pres">
      <dgm:prSet presAssocID="{4BA0188C-1821-4350-9ACC-716BD2CBB3BB}" presName="node" presStyleLbl="node1" presStyleIdx="3" presStyleCnt="5" custScaleX="190691" custRadScaleRad="104148" custRadScaleInc="14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E8FC1-0371-4FBF-AA85-D28A604F0242}" type="pres">
      <dgm:prSet presAssocID="{4BA0188C-1821-4350-9ACC-716BD2CBB3BB}" presName="dummy" presStyleCnt="0"/>
      <dgm:spPr/>
    </dgm:pt>
    <dgm:pt modelId="{E308FAA1-9AAF-4194-824D-7EEC3E4C29D2}" type="pres">
      <dgm:prSet presAssocID="{5BD2867D-F53C-4F89-A0B5-8CA6892275AC}" presName="sibTrans" presStyleLbl="sibTrans2D1" presStyleIdx="3" presStyleCnt="5" custLinFactNeighborX="-6876" custLinFactNeighborY="431"/>
      <dgm:spPr/>
      <dgm:t>
        <a:bodyPr/>
        <a:lstStyle/>
        <a:p>
          <a:endParaRPr lang="ru-RU"/>
        </a:p>
      </dgm:t>
    </dgm:pt>
    <dgm:pt modelId="{97D6749A-5634-4CB7-9878-023F2152DD2B}" type="pres">
      <dgm:prSet presAssocID="{37123DB4-7AAB-4B14-8D8B-5F7799C1CF17}" presName="node" presStyleLbl="node1" presStyleIdx="4" presStyleCnt="5" custScaleX="220494" custScaleY="108981" custRadScaleRad="112029" custRadScaleInc="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022D26-61EB-40F7-B655-B887D86C01BA}" type="pres">
      <dgm:prSet presAssocID="{37123DB4-7AAB-4B14-8D8B-5F7799C1CF17}" presName="dummy" presStyleCnt="0"/>
      <dgm:spPr/>
    </dgm:pt>
    <dgm:pt modelId="{DC7CC5B5-C770-4CFD-BAC8-94C230392F36}" type="pres">
      <dgm:prSet presAssocID="{5EB0E5F9-9D21-4BC8-95B5-C57A199CAA5B}" presName="sibTrans" presStyleLbl="sibTrans2D1" presStyleIdx="4" presStyleCnt="5" custLinFactNeighborX="-7591" custLinFactNeighborY="-3097"/>
      <dgm:spPr/>
      <dgm:t>
        <a:bodyPr/>
        <a:lstStyle/>
        <a:p>
          <a:endParaRPr lang="ru-RU"/>
        </a:p>
      </dgm:t>
    </dgm:pt>
  </dgm:ptLst>
  <dgm:cxnLst>
    <dgm:cxn modelId="{52B5CFA6-2492-4450-806E-ACAEF0BF5BA4}" srcId="{7426F943-DB97-4FC7-9E93-7290BB6DC338}" destId="{6D011C34-F437-435A-B42B-840A111611EE}" srcOrd="2" destOrd="0" parTransId="{9BC397A8-50FC-42C6-B7C4-B360D3ABC3D2}" sibTransId="{B7933943-B7E0-4260-958F-854E666C1D0D}"/>
    <dgm:cxn modelId="{D36F2CFF-E710-4C7C-B2A6-20F1566DD140}" type="presOf" srcId="{31825C55-2656-4075-AF91-079EC96525C2}" destId="{AB46732B-DBEE-4041-9E8E-FD9FAB95D34F}" srcOrd="0" destOrd="0" presId="urn:microsoft.com/office/officeart/2005/8/layout/radial6"/>
    <dgm:cxn modelId="{FEDC0B49-58B1-4E7B-92AD-7309AB39CC4B}" type="presOf" srcId="{37123DB4-7AAB-4B14-8D8B-5F7799C1CF17}" destId="{97D6749A-5634-4CB7-9878-023F2152DD2B}" srcOrd="0" destOrd="0" presId="urn:microsoft.com/office/officeart/2005/8/layout/radial6"/>
    <dgm:cxn modelId="{3450631B-C79A-4691-B71A-0B9F72FC07C5}" type="presOf" srcId="{5EB0E5F9-9D21-4BC8-95B5-C57A199CAA5B}" destId="{DC7CC5B5-C770-4CFD-BAC8-94C230392F36}" srcOrd="0" destOrd="0" presId="urn:microsoft.com/office/officeart/2005/8/layout/radial6"/>
    <dgm:cxn modelId="{8783D24B-15A2-4CA9-AB03-1A9D89C44455}" type="presOf" srcId="{77099C50-DDA2-4F8F-829B-ED5193D35ECF}" destId="{E7B54F0C-FD6F-496A-9801-814738E5C06E}" srcOrd="0" destOrd="0" presId="urn:microsoft.com/office/officeart/2005/8/layout/radial6"/>
    <dgm:cxn modelId="{A33F1243-A640-4D14-820E-8693D843A29D}" srcId="{7426F943-DB97-4FC7-9E93-7290BB6DC338}" destId="{4BA0188C-1821-4350-9ACC-716BD2CBB3BB}" srcOrd="3" destOrd="0" parTransId="{52AAB525-612E-4B0B-9066-9EF4BF02D75E}" sibTransId="{5BD2867D-F53C-4F89-A0B5-8CA6892275AC}"/>
    <dgm:cxn modelId="{A97DD9E7-0B8B-412B-8E4A-75B1C0B2310A}" type="presOf" srcId="{4BA0188C-1821-4350-9ACC-716BD2CBB3BB}" destId="{9CB3C5F4-DA8B-441F-A7C0-A1B02E3F8039}" srcOrd="0" destOrd="0" presId="urn:microsoft.com/office/officeart/2005/8/layout/radial6"/>
    <dgm:cxn modelId="{8DC94AD0-7971-47C4-9898-86743A95DE33}" srcId="{7426F943-DB97-4FC7-9E93-7290BB6DC338}" destId="{6D2B6CB1-5687-4647-AE87-F5FD88C6A96D}" srcOrd="0" destOrd="0" parTransId="{127F1B2A-D06F-4A35-BC03-A76FF6F10D67}" sibTransId="{31825C55-2656-4075-AF91-079EC96525C2}"/>
    <dgm:cxn modelId="{AD2AB471-EBE1-4B74-8251-E116F20848A4}" type="presOf" srcId="{6D2B6CB1-5687-4647-AE87-F5FD88C6A96D}" destId="{1E7070CE-F516-4EA2-9E9F-409F467F3662}" srcOrd="0" destOrd="0" presId="urn:microsoft.com/office/officeart/2005/8/layout/radial6"/>
    <dgm:cxn modelId="{B830AB02-D2D3-4987-8864-3306EC1EDB3A}" srcId="{7426F943-DB97-4FC7-9E93-7290BB6DC338}" destId="{37123DB4-7AAB-4B14-8D8B-5F7799C1CF17}" srcOrd="4" destOrd="0" parTransId="{41E21FAF-6DEC-424E-8CBE-E57472A0A12A}" sibTransId="{5EB0E5F9-9D21-4BC8-95B5-C57A199CAA5B}"/>
    <dgm:cxn modelId="{B587D029-D4A6-476A-9832-EB59FBCF78CB}" type="presOf" srcId="{6D011C34-F437-435A-B42B-840A111611EE}" destId="{4ADC2482-D8B0-4E66-B98A-4DA2E4E84B40}" srcOrd="0" destOrd="0" presId="urn:microsoft.com/office/officeart/2005/8/layout/radial6"/>
    <dgm:cxn modelId="{9C995CFD-DEFD-41A8-86D2-22CB37231750}" type="presOf" srcId="{B7933943-B7E0-4260-958F-854E666C1D0D}" destId="{638E81B0-5034-425F-95A3-B7C580229967}" srcOrd="0" destOrd="0" presId="urn:microsoft.com/office/officeart/2005/8/layout/radial6"/>
    <dgm:cxn modelId="{F8C05404-FC5F-46BA-BCDD-5E217131F619}" type="presOf" srcId="{F3B4E682-17FA-48EE-85C1-2B64D8B47612}" destId="{8F74BBF7-1577-4658-A939-445E50D193F7}" srcOrd="0" destOrd="0" presId="urn:microsoft.com/office/officeart/2005/8/layout/radial6"/>
    <dgm:cxn modelId="{3C2E1D08-9719-40D2-9FB0-8AE44FD32F9E}" type="presOf" srcId="{8C221AA7-9667-45EF-A07B-3F8973BF170B}" destId="{F5639C9F-B478-4F9B-8520-60606048E4C8}" srcOrd="0" destOrd="0" presId="urn:microsoft.com/office/officeart/2005/8/layout/radial6"/>
    <dgm:cxn modelId="{56F457A6-626C-459C-A6BA-19F85BC7D019}" srcId="{7426F943-DB97-4FC7-9E93-7290BB6DC338}" destId="{F3B4E682-17FA-48EE-85C1-2B64D8B47612}" srcOrd="1" destOrd="0" parTransId="{4177F430-83A4-4E25-BB99-E7D172CC08D6}" sibTransId="{77099C50-DDA2-4F8F-829B-ED5193D35ECF}"/>
    <dgm:cxn modelId="{84024852-4E5B-411C-B440-BB458B68D2B9}" type="presOf" srcId="{7426F943-DB97-4FC7-9E93-7290BB6DC338}" destId="{089BDC2A-0FE4-403F-93CC-4B8F14B8328E}" srcOrd="0" destOrd="0" presId="urn:microsoft.com/office/officeart/2005/8/layout/radial6"/>
    <dgm:cxn modelId="{4A6AE196-585A-4D84-98E1-DB46F2506F08}" srcId="{8C221AA7-9667-45EF-A07B-3F8973BF170B}" destId="{7426F943-DB97-4FC7-9E93-7290BB6DC338}" srcOrd="0" destOrd="0" parTransId="{2E15C905-B46C-4BCF-A52C-18732524E36D}" sibTransId="{3798D3DE-CC2F-4D62-AEC3-A2A385BDB77D}"/>
    <dgm:cxn modelId="{243E2F5C-63C1-4823-840F-D68D5607F871}" type="presOf" srcId="{5BD2867D-F53C-4F89-A0B5-8CA6892275AC}" destId="{E308FAA1-9AAF-4194-824D-7EEC3E4C29D2}" srcOrd="0" destOrd="0" presId="urn:microsoft.com/office/officeart/2005/8/layout/radial6"/>
    <dgm:cxn modelId="{A1CD493F-E2EC-4929-80F1-DC565C369DD3}" type="presParOf" srcId="{F5639C9F-B478-4F9B-8520-60606048E4C8}" destId="{089BDC2A-0FE4-403F-93CC-4B8F14B8328E}" srcOrd="0" destOrd="0" presId="urn:microsoft.com/office/officeart/2005/8/layout/radial6"/>
    <dgm:cxn modelId="{05B68844-D08E-4F75-8D12-804AE4C9C962}" type="presParOf" srcId="{F5639C9F-B478-4F9B-8520-60606048E4C8}" destId="{1E7070CE-F516-4EA2-9E9F-409F467F3662}" srcOrd="1" destOrd="0" presId="urn:microsoft.com/office/officeart/2005/8/layout/radial6"/>
    <dgm:cxn modelId="{37646C72-5342-4B9B-9821-28AD7AF73BE7}" type="presParOf" srcId="{F5639C9F-B478-4F9B-8520-60606048E4C8}" destId="{DAFC1AC4-79B6-4D82-B7FF-A452F808CBCF}" srcOrd="2" destOrd="0" presId="urn:microsoft.com/office/officeart/2005/8/layout/radial6"/>
    <dgm:cxn modelId="{7CD94FCD-0E91-40B0-A372-43CEB359F1E3}" type="presParOf" srcId="{F5639C9F-B478-4F9B-8520-60606048E4C8}" destId="{AB46732B-DBEE-4041-9E8E-FD9FAB95D34F}" srcOrd="3" destOrd="0" presId="urn:microsoft.com/office/officeart/2005/8/layout/radial6"/>
    <dgm:cxn modelId="{389DC9A8-5FF8-4248-ADCC-8AD391B1D758}" type="presParOf" srcId="{F5639C9F-B478-4F9B-8520-60606048E4C8}" destId="{8F74BBF7-1577-4658-A939-445E50D193F7}" srcOrd="4" destOrd="0" presId="urn:microsoft.com/office/officeart/2005/8/layout/radial6"/>
    <dgm:cxn modelId="{D1ECB16C-70AE-4C87-9605-B0EEFEB3E05E}" type="presParOf" srcId="{F5639C9F-B478-4F9B-8520-60606048E4C8}" destId="{A77DA5D1-2968-46B0-9181-8497CAF432C0}" srcOrd="5" destOrd="0" presId="urn:microsoft.com/office/officeart/2005/8/layout/radial6"/>
    <dgm:cxn modelId="{92E3C08D-AFF4-4E2E-A6D7-2D6775EE47C9}" type="presParOf" srcId="{F5639C9F-B478-4F9B-8520-60606048E4C8}" destId="{E7B54F0C-FD6F-496A-9801-814738E5C06E}" srcOrd="6" destOrd="0" presId="urn:microsoft.com/office/officeart/2005/8/layout/radial6"/>
    <dgm:cxn modelId="{30EA813E-BB7C-4F44-B0AD-BACAF8B8B29F}" type="presParOf" srcId="{F5639C9F-B478-4F9B-8520-60606048E4C8}" destId="{4ADC2482-D8B0-4E66-B98A-4DA2E4E84B40}" srcOrd="7" destOrd="0" presId="urn:microsoft.com/office/officeart/2005/8/layout/radial6"/>
    <dgm:cxn modelId="{989B213D-10D9-41F5-B265-CEDE8F0C69EC}" type="presParOf" srcId="{F5639C9F-B478-4F9B-8520-60606048E4C8}" destId="{B0B85885-840A-4E07-B423-383C938CAFE5}" srcOrd="8" destOrd="0" presId="urn:microsoft.com/office/officeart/2005/8/layout/radial6"/>
    <dgm:cxn modelId="{C282FF24-2517-49C4-8FAE-BAF8E5368E51}" type="presParOf" srcId="{F5639C9F-B478-4F9B-8520-60606048E4C8}" destId="{638E81B0-5034-425F-95A3-B7C580229967}" srcOrd="9" destOrd="0" presId="urn:microsoft.com/office/officeart/2005/8/layout/radial6"/>
    <dgm:cxn modelId="{FD1EB3BB-A328-4BE2-8CE1-38456169B9FE}" type="presParOf" srcId="{F5639C9F-B478-4F9B-8520-60606048E4C8}" destId="{9CB3C5F4-DA8B-441F-A7C0-A1B02E3F8039}" srcOrd="10" destOrd="0" presId="urn:microsoft.com/office/officeart/2005/8/layout/radial6"/>
    <dgm:cxn modelId="{A8E33517-5DFF-4849-A4AB-49DB35E5260E}" type="presParOf" srcId="{F5639C9F-B478-4F9B-8520-60606048E4C8}" destId="{A0EE8FC1-0371-4FBF-AA85-D28A604F0242}" srcOrd="11" destOrd="0" presId="urn:microsoft.com/office/officeart/2005/8/layout/radial6"/>
    <dgm:cxn modelId="{14703ED9-4596-4A5B-8637-30766325C905}" type="presParOf" srcId="{F5639C9F-B478-4F9B-8520-60606048E4C8}" destId="{E308FAA1-9AAF-4194-824D-7EEC3E4C29D2}" srcOrd="12" destOrd="0" presId="urn:microsoft.com/office/officeart/2005/8/layout/radial6"/>
    <dgm:cxn modelId="{D754E54C-FFD9-4A34-A323-53B32B888DA7}" type="presParOf" srcId="{F5639C9F-B478-4F9B-8520-60606048E4C8}" destId="{97D6749A-5634-4CB7-9878-023F2152DD2B}" srcOrd="13" destOrd="0" presId="urn:microsoft.com/office/officeart/2005/8/layout/radial6"/>
    <dgm:cxn modelId="{9BA48DC9-E9C1-4ABE-8995-BAADAC13407C}" type="presParOf" srcId="{F5639C9F-B478-4F9B-8520-60606048E4C8}" destId="{E4022D26-61EB-40F7-B655-B887D86C01BA}" srcOrd="14" destOrd="0" presId="urn:microsoft.com/office/officeart/2005/8/layout/radial6"/>
    <dgm:cxn modelId="{4A85B625-9B71-4751-888A-66AC6253D69A}" type="presParOf" srcId="{F5639C9F-B478-4F9B-8520-60606048E4C8}" destId="{DC7CC5B5-C770-4CFD-BAC8-94C230392F36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5645E-EFDD-4C84-A235-C92C0984211C}">
      <dsp:nvSpPr>
        <dsp:cNvPr id="0" name=""/>
        <dsp:cNvSpPr/>
      </dsp:nvSpPr>
      <dsp:spPr>
        <a:xfrm>
          <a:off x="0" y="0"/>
          <a:ext cx="6710885" cy="8486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accent3">
                  <a:lumMod val="50000"/>
                </a:schemeClr>
              </a:solidFill>
            </a:rPr>
            <a:t>систематическое отслеживание и анализ состояния образования в общеобразовательном учреждении</a:t>
          </a:r>
        </a:p>
      </dsp:txBody>
      <dsp:txXfrm>
        <a:off x="24857" y="24857"/>
        <a:ext cx="5695794" cy="798969"/>
      </dsp:txXfrm>
    </dsp:sp>
    <dsp:sp modelId="{AAEB843D-99D0-4F7D-889C-CE938CA7800D}">
      <dsp:nvSpPr>
        <dsp:cNvPr id="0" name=""/>
        <dsp:cNvSpPr/>
      </dsp:nvSpPr>
      <dsp:spPr>
        <a:xfrm>
          <a:off x="501137" y="966556"/>
          <a:ext cx="6710885" cy="848683"/>
        </a:xfrm>
        <a:prstGeom prst="roundRect">
          <a:avLst>
            <a:gd name="adj" fmla="val 10000"/>
          </a:avLst>
        </a:prstGeom>
        <a:solidFill>
          <a:schemeClr val="accent5">
            <a:hueOff val="2042989"/>
            <a:satOff val="1394"/>
            <a:lumOff val="-3921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C00000"/>
              </a:solidFill>
            </a:rPr>
            <a:t>максимальная полнота и точность информации о качестве образования </a:t>
          </a:r>
        </a:p>
      </dsp:txBody>
      <dsp:txXfrm>
        <a:off x="525994" y="991413"/>
        <a:ext cx="5608389" cy="798969"/>
      </dsp:txXfrm>
    </dsp:sp>
    <dsp:sp modelId="{56DE59EC-6521-42C5-AFEB-A899BC4697BE}">
      <dsp:nvSpPr>
        <dsp:cNvPr id="0" name=""/>
        <dsp:cNvSpPr/>
      </dsp:nvSpPr>
      <dsp:spPr>
        <a:xfrm>
          <a:off x="1002275" y="1933112"/>
          <a:ext cx="6710885" cy="848683"/>
        </a:xfrm>
        <a:prstGeom prst="roundRect">
          <a:avLst>
            <a:gd name="adj" fmla="val 10000"/>
          </a:avLst>
        </a:prstGeom>
        <a:solidFill>
          <a:schemeClr val="accent5">
            <a:hueOff val="4085978"/>
            <a:satOff val="2788"/>
            <a:lumOff val="-784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accent5">
                  <a:lumMod val="50000"/>
                </a:schemeClr>
              </a:solidFill>
            </a:rPr>
            <a:t>изучение и самооценка эффективности деятельности учреждения</a:t>
          </a:r>
        </a:p>
      </dsp:txBody>
      <dsp:txXfrm>
        <a:off x="1027132" y="1957969"/>
        <a:ext cx="5608389" cy="798969"/>
      </dsp:txXfrm>
    </dsp:sp>
    <dsp:sp modelId="{E6CE5DFB-F097-4BBD-8105-B2F3BBC747E9}">
      <dsp:nvSpPr>
        <dsp:cNvPr id="0" name=""/>
        <dsp:cNvSpPr/>
      </dsp:nvSpPr>
      <dsp:spPr>
        <a:xfrm>
          <a:off x="1503412" y="2899668"/>
          <a:ext cx="6710885" cy="848683"/>
        </a:xfrm>
        <a:prstGeom prst="roundRect">
          <a:avLst>
            <a:gd name="adj" fmla="val 10000"/>
          </a:avLst>
        </a:prstGeom>
        <a:solidFill>
          <a:schemeClr val="accent5">
            <a:hueOff val="6128967"/>
            <a:satOff val="4183"/>
            <a:lumOff val="-1176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принятие обоснованных и своевременных управленческих решений по повышению качества образования , повышение качества образовательного процесса</a:t>
          </a:r>
        </a:p>
      </dsp:txBody>
      <dsp:txXfrm>
        <a:off x="1528269" y="2924525"/>
        <a:ext cx="5608389" cy="798969"/>
      </dsp:txXfrm>
    </dsp:sp>
    <dsp:sp modelId="{7DE786B7-6759-4662-94F2-B57DD1A22F2D}">
      <dsp:nvSpPr>
        <dsp:cNvPr id="0" name=""/>
        <dsp:cNvSpPr/>
      </dsp:nvSpPr>
      <dsp:spPr>
        <a:xfrm>
          <a:off x="2004550" y="3866224"/>
          <a:ext cx="6710885" cy="848683"/>
        </a:xfrm>
        <a:prstGeom prst="roundRect">
          <a:avLst>
            <a:gd name="adj" fmla="val 10000"/>
          </a:avLst>
        </a:prstGeom>
        <a:solidFill>
          <a:schemeClr val="accent5">
            <a:hueOff val="8171956"/>
            <a:satOff val="5577"/>
            <a:lumOff val="-15685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7030A0"/>
              </a:solidFill>
            </a:rPr>
            <a:t>прогнозирование развития общеобразовательного учреждения</a:t>
          </a:r>
        </a:p>
      </dsp:txBody>
      <dsp:txXfrm>
        <a:off x="2029407" y="3891081"/>
        <a:ext cx="5608389" cy="798969"/>
      </dsp:txXfrm>
    </dsp:sp>
    <dsp:sp modelId="{9572F466-86DC-413B-93EC-C56626967FE6}">
      <dsp:nvSpPr>
        <dsp:cNvPr id="0" name=""/>
        <dsp:cNvSpPr/>
      </dsp:nvSpPr>
      <dsp:spPr>
        <a:xfrm>
          <a:off x="6159241" y="620010"/>
          <a:ext cx="551644" cy="551644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>
        <a:off x="6283361" y="620010"/>
        <a:ext cx="303404" cy="415112"/>
      </dsp:txXfrm>
    </dsp:sp>
    <dsp:sp modelId="{184B5A11-F8D6-4CD4-A64C-77D176BB47B5}">
      <dsp:nvSpPr>
        <dsp:cNvPr id="0" name=""/>
        <dsp:cNvSpPr/>
      </dsp:nvSpPr>
      <dsp:spPr>
        <a:xfrm>
          <a:off x="6660379" y="1586566"/>
          <a:ext cx="551644" cy="551644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2846241"/>
            <a:satOff val="-7405"/>
            <a:lumOff val="-70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>
        <a:off x="6784499" y="1586566"/>
        <a:ext cx="303404" cy="415112"/>
      </dsp:txXfrm>
    </dsp:sp>
    <dsp:sp modelId="{CAEDDBDF-1D98-43E2-AE1A-F919223076A7}">
      <dsp:nvSpPr>
        <dsp:cNvPr id="0" name=""/>
        <dsp:cNvSpPr/>
      </dsp:nvSpPr>
      <dsp:spPr>
        <a:xfrm>
          <a:off x="7161516" y="2538977"/>
          <a:ext cx="551644" cy="551644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5692481"/>
            <a:satOff val="-14809"/>
            <a:lumOff val="-141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>
        <a:off x="7285636" y="2538977"/>
        <a:ext cx="303404" cy="415112"/>
      </dsp:txXfrm>
    </dsp:sp>
    <dsp:sp modelId="{212875B1-3690-4E1F-A97D-07E365F66F17}">
      <dsp:nvSpPr>
        <dsp:cNvPr id="0" name=""/>
        <dsp:cNvSpPr/>
      </dsp:nvSpPr>
      <dsp:spPr>
        <a:xfrm>
          <a:off x="7662654" y="3514963"/>
          <a:ext cx="551644" cy="551644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8538722"/>
            <a:satOff val="-22214"/>
            <a:lumOff val="-212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>
        <a:off x="7786774" y="3514963"/>
        <a:ext cx="303404" cy="4151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554645-8CB5-498E-B365-1DC059A8CD66}">
      <dsp:nvSpPr>
        <dsp:cNvPr id="0" name=""/>
        <dsp:cNvSpPr/>
      </dsp:nvSpPr>
      <dsp:spPr>
        <a:xfrm>
          <a:off x="0" y="0"/>
          <a:ext cx="4752528" cy="4752528"/>
        </a:xfrm>
        <a:prstGeom prst="pie">
          <a:avLst>
            <a:gd name="adj1" fmla="val 5400000"/>
            <a:gd name="adj2" fmla="val 16200000"/>
          </a:avLst>
        </a:prstGeom>
        <a:solidFill>
          <a:schemeClr val="accent5"/>
        </a:solidFill>
        <a:ln w="25400" cap="flat" cmpd="sng" algn="ctr">
          <a:solidFill>
            <a:schemeClr val="lt1"/>
          </a:solidFill>
          <a:prstDash val="solid"/>
        </a:ln>
        <a:effectLst/>
        <a:sp3d extrusionH="381000"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</dsp:sp>
    <dsp:sp modelId="{8FED3867-7B2B-434E-8C42-221AA30E23C6}">
      <dsp:nvSpPr>
        <dsp:cNvPr id="0" name=""/>
        <dsp:cNvSpPr/>
      </dsp:nvSpPr>
      <dsp:spPr>
        <a:xfrm>
          <a:off x="2376264" y="0"/>
          <a:ext cx="6767736" cy="4752528"/>
        </a:xfrm>
        <a:prstGeom prst="rect">
          <a:avLst/>
        </a:prstGeom>
        <a:gradFill rotWithShape="1">
          <a:gsLst>
            <a:gs pos="0">
              <a:schemeClr val="accent4">
                <a:tint val="0"/>
              </a:schemeClr>
            </a:gs>
            <a:gs pos="44000">
              <a:schemeClr val="accent4">
                <a:tint val="60000"/>
                <a:satMod val="120000"/>
              </a:schemeClr>
            </a:gs>
            <a:gs pos="100000">
              <a:schemeClr val="accent4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/>
        <a:sp3d z="-60000" extrusionH="63500"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latin typeface="Times New Roman" pitchFamily="18" charset="0"/>
              <a:cs typeface="Times New Roman" pitchFamily="18" charset="0"/>
            </a:rPr>
            <a:t>качество управления</a:t>
          </a:r>
        </a:p>
      </dsp:txBody>
      <dsp:txXfrm>
        <a:off x="2376264" y="0"/>
        <a:ext cx="6767736" cy="1009912"/>
      </dsp:txXfrm>
    </dsp:sp>
    <dsp:sp modelId="{7DF703E3-8BBA-42ED-9AB5-47630EF5335A}">
      <dsp:nvSpPr>
        <dsp:cNvPr id="0" name=""/>
        <dsp:cNvSpPr/>
      </dsp:nvSpPr>
      <dsp:spPr>
        <a:xfrm>
          <a:off x="623769" y="1009912"/>
          <a:ext cx="3504989" cy="3504989"/>
        </a:xfrm>
        <a:prstGeom prst="pie">
          <a:avLst>
            <a:gd name="adj1" fmla="val 5400000"/>
            <a:gd name="adj2" fmla="val 16200000"/>
          </a:avLst>
        </a:prstGeom>
        <a:solidFill>
          <a:schemeClr val="accent4"/>
        </a:solidFill>
        <a:ln w="15875" cap="flat" cmpd="sng" algn="ctr">
          <a:solidFill>
            <a:schemeClr val="accent4">
              <a:shade val="50000"/>
              <a:shade val="75000"/>
              <a:lumMod val="80000"/>
            </a:schemeClr>
          </a:solidFill>
          <a:prstDash val="solid"/>
        </a:ln>
        <a:effectLst/>
        <a:sp3d extrusionH="381000"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</dsp:sp>
    <dsp:sp modelId="{D2DA32A6-1EC8-4916-9CFD-EA6DA9D939FF}">
      <dsp:nvSpPr>
        <dsp:cNvPr id="0" name=""/>
        <dsp:cNvSpPr/>
      </dsp:nvSpPr>
      <dsp:spPr>
        <a:xfrm>
          <a:off x="2376264" y="1009912"/>
          <a:ext cx="6767736" cy="35049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latin typeface="Times New Roman" pitchFamily="18" charset="0"/>
              <a:cs typeface="Times New Roman" pitchFamily="18" charset="0"/>
            </a:rPr>
            <a:t>качество условий,  обеспечивающих реализацию образовательного процесса</a:t>
          </a:r>
        </a:p>
      </dsp:txBody>
      <dsp:txXfrm>
        <a:off x="2376264" y="1009912"/>
        <a:ext cx="6767736" cy="1009912"/>
      </dsp:txXfrm>
    </dsp:sp>
    <dsp:sp modelId="{BF5E935B-941E-46EC-9C8C-382DCDB5D2BD}">
      <dsp:nvSpPr>
        <dsp:cNvPr id="0" name=""/>
        <dsp:cNvSpPr/>
      </dsp:nvSpPr>
      <dsp:spPr>
        <a:xfrm>
          <a:off x="1247538" y="2019824"/>
          <a:ext cx="2257450" cy="2257450"/>
        </a:xfrm>
        <a:prstGeom prst="pie">
          <a:avLst>
            <a:gd name="adj1" fmla="val 5400000"/>
            <a:gd name="adj2" fmla="val 16200000"/>
          </a:avLst>
        </a:prstGeom>
        <a:solidFill>
          <a:schemeClr val="accent4"/>
        </a:solidFill>
        <a:ln w="25400" cap="flat" cmpd="sng" algn="ctr">
          <a:solidFill>
            <a:schemeClr val="lt1"/>
          </a:solidFill>
          <a:prstDash val="solid"/>
        </a:ln>
        <a:effectLst/>
        <a:sp3d extrusionH="381000"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</dsp:sp>
    <dsp:sp modelId="{1AF586C2-D2F5-42A8-8127-B97D74533F3D}">
      <dsp:nvSpPr>
        <dsp:cNvPr id="0" name=""/>
        <dsp:cNvSpPr/>
      </dsp:nvSpPr>
      <dsp:spPr>
        <a:xfrm>
          <a:off x="2376264" y="2019824"/>
          <a:ext cx="6767736" cy="22574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latin typeface="Times New Roman" pitchFamily="18" charset="0"/>
              <a:cs typeface="Times New Roman" pitchFamily="18" charset="0"/>
            </a:rPr>
            <a:t>качество образовательного процесса</a:t>
          </a:r>
        </a:p>
      </dsp:txBody>
      <dsp:txXfrm>
        <a:off x="2376264" y="2019824"/>
        <a:ext cx="6767736" cy="1009912"/>
      </dsp:txXfrm>
    </dsp:sp>
    <dsp:sp modelId="{0B5167B7-463D-4B9A-90DB-0E0EC24A872F}">
      <dsp:nvSpPr>
        <dsp:cNvPr id="0" name=""/>
        <dsp:cNvSpPr/>
      </dsp:nvSpPr>
      <dsp:spPr>
        <a:xfrm>
          <a:off x="1871307" y="3029736"/>
          <a:ext cx="1009912" cy="1009912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B79E81-770C-461F-97F7-609D241A723C}">
      <dsp:nvSpPr>
        <dsp:cNvPr id="0" name=""/>
        <dsp:cNvSpPr/>
      </dsp:nvSpPr>
      <dsp:spPr>
        <a:xfrm>
          <a:off x="2376264" y="3029736"/>
          <a:ext cx="6767736" cy="1009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1" kern="1200" dirty="0">
              <a:latin typeface="Times New Roman" pitchFamily="18" charset="0"/>
              <a:cs typeface="Times New Roman" pitchFamily="18" charset="0"/>
            </a:rPr>
            <a:t>качество образовательных результатов </a:t>
          </a:r>
          <a:endParaRPr lang="ru-RU" sz="2900" kern="1200" dirty="0"/>
        </a:p>
      </dsp:txBody>
      <dsp:txXfrm>
        <a:off x="2376264" y="3029736"/>
        <a:ext cx="6767736" cy="10099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3C4607-BFF7-4B25-8143-25EB24E31032}">
      <dsp:nvSpPr>
        <dsp:cNvPr id="0" name=""/>
        <dsp:cNvSpPr/>
      </dsp:nvSpPr>
      <dsp:spPr>
        <a:xfrm rot="5400000">
          <a:off x="-133795" y="134083"/>
          <a:ext cx="891972" cy="62438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1</a:t>
          </a:r>
        </a:p>
      </dsp:txBody>
      <dsp:txXfrm rot="-5400000">
        <a:off x="1" y="312477"/>
        <a:ext cx="624380" cy="267592"/>
      </dsp:txXfrm>
    </dsp:sp>
    <dsp:sp modelId="{F34D9DF5-04C0-4641-AE12-A20E4C3E6BE7}">
      <dsp:nvSpPr>
        <dsp:cNvPr id="0" name=""/>
        <dsp:cNvSpPr/>
      </dsp:nvSpPr>
      <dsp:spPr>
        <a:xfrm rot="5400000">
          <a:off x="4487158" y="-3862489"/>
          <a:ext cx="579782" cy="83053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возможность определения усвоения учебного материала, формирования практических навыков</a:t>
          </a:r>
        </a:p>
      </dsp:txBody>
      <dsp:txXfrm rot="-5400000">
        <a:off x="624381" y="28591"/>
        <a:ext cx="8277034" cy="523176"/>
      </dsp:txXfrm>
    </dsp:sp>
    <dsp:sp modelId="{2120441C-A24E-43AA-B68B-6547FD5BEDBF}">
      <dsp:nvSpPr>
        <dsp:cNvPr id="0" name=""/>
        <dsp:cNvSpPr/>
      </dsp:nvSpPr>
      <dsp:spPr>
        <a:xfrm rot="5400000">
          <a:off x="-133795" y="931109"/>
          <a:ext cx="891972" cy="624380"/>
        </a:xfrm>
        <a:prstGeom prst="chevron">
          <a:avLst/>
        </a:prstGeom>
        <a:solidFill>
          <a:schemeClr val="accent3">
            <a:hueOff val="-714163"/>
            <a:satOff val="2458"/>
            <a:lumOff val="-2000"/>
            <a:alphaOff val="0"/>
          </a:schemeClr>
        </a:solidFill>
        <a:ln w="15875" cap="flat" cmpd="sng" algn="ctr">
          <a:solidFill>
            <a:schemeClr val="accent3">
              <a:hueOff val="-714163"/>
              <a:satOff val="2458"/>
              <a:lumOff val="-2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2</a:t>
          </a:r>
        </a:p>
      </dsp:txBody>
      <dsp:txXfrm rot="-5400000">
        <a:off x="1" y="1109503"/>
        <a:ext cx="624380" cy="267592"/>
      </dsp:txXfrm>
    </dsp:sp>
    <dsp:sp modelId="{EC6731AD-23D0-4AEE-B3C6-D83806903129}">
      <dsp:nvSpPr>
        <dsp:cNvPr id="0" name=""/>
        <dsp:cNvSpPr/>
      </dsp:nvSpPr>
      <dsp:spPr>
        <a:xfrm rot="5400000">
          <a:off x="4487158" y="-3065464"/>
          <a:ext cx="579782" cy="83053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714163"/>
              <a:satOff val="2458"/>
              <a:lumOff val="-2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1" kern="1200" dirty="0" err="1">
              <a:latin typeface="Times New Roman" pitchFamily="18" charset="0"/>
              <a:cs typeface="Times New Roman" pitchFamily="18" charset="0"/>
            </a:rPr>
            <a:t>самоооценка</a:t>
          </a: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 учащимися своих достижений</a:t>
          </a:r>
        </a:p>
      </dsp:txBody>
      <dsp:txXfrm rot="-5400000">
        <a:off x="624381" y="825616"/>
        <a:ext cx="8277034" cy="523176"/>
      </dsp:txXfrm>
    </dsp:sp>
    <dsp:sp modelId="{A661F2C3-32DE-4220-9A87-F22C97729310}">
      <dsp:nvSpPr>
        <dsp:cNvPr id="0" name=""/>
        <dsp:cNvSpPr/>
      </dsp:nvSpPr>
      <dsp:spPr>
        <a:xfrm rot="5400000">
          <a:off x="-133795" y="1882855"/>
          <a:ext cx="891972" cy="624380"/>
        </a:xfrm>
        <a:prstGeom prst="chevron">
          <a:avLst/>
        </a:prstGeom>
        <a:solidFill>
          <a:schemeClr val="accent3">
            <a:hueOff val="-1428326"/>
            <a:satOff val="4916"/>
            <a:lumOff val="-4000"/>
            <a:alphaOff val="0"/>
          </a:schemeClr>
        </a:solidFill>
        <a:ln w="15875" cap="flat" cmpd="sng" algn="ctr">
          <a:solidFill>
            <a:schemeClr val="accent3">
              <a:hueOff val="-1428326"/>
              <a:satOff val="4916"/>
              <a:lumOff val="-4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3</a:t>
          </a:r>
        </a:p>
      </dsp:txBody>
      <dsp:txXfrm rot="-5400000">
        <a:off x="1" y="2061249"/>
        <a:ext cx="624380" cy="267592"/>
      </dsp:txXfrm>
    </dsp:sp>
    <dsp:sp modelId="{B523C6CF-02FC-4FBA-89ED-0B7B1A4B9E71}">
      <dsp:nvSpPr>
        <dsp:cNvPr id="0" name=""/>
        <dsp:cNvSpPr/>
      </dsp:nvSpPr>
      <dsp:spPr>
        <a:xfrm rot="5400000">
          <a:off x="4332437" y="-2177082"/>
          <a:ext cx="889223" cy="83053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1428326"/>
              <a:satOff val="4916"/>
              <a:lumOff val="-4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динамика уровня подготовленности обучающихся, успехов в различных сферах познавательной деятельности</a:t>
          </a:r>
        </a:p>
      </dsp:txBody>
      <dsp:txXfrm rot="-5400000">
        <a:off x="624380" y="1574383"/>
        <a:ext cx="8261929" cy="802407"/>
      </dsp:txXfrm>
    </dsp:sp>
    <dsp:sp modelId="{DF015097-551D-412D-9A25-10CE9FD23419}">
      <dsp:nvSpPr>
        <dsp:cNvPr id="0" name=""/>
        <dsp:cNvSpPr/>
      </dsp:nvSpPr>
      <dsp:spPr>
        <a:xfrm rot="5400000">
          <a:off x="-133795" y="2679880"/>
          <a:ext cx="891972" cy="624380"/>
        </a:xfrm>
        <a:prstGeom prst="chevron">
          <a:avLst/>
        </a:prstGeom>
        <a:solidFill>
          <a:schemeClr val="accent3">
            <a:hueOff val="-2142488"/>
            <a:satOff val="7375"/>
            <a:lumOff val="-6000"/>
            <a:alphaOff val="0"/>
          </a:schemeClr>
        </a:solidFill>
        <a:ln w="15875" cap="flat" cmpd="sng" algn="ctr">
          <a:solidFill>
            <a:schemeClr val="accent3">
              <a:hueOff val="-2142488"/>
              <a:satOff val="7375"/>
              <a:lumOff val="-6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4</a:t>
          </a:r>
        </a:p>
      </dsp:txBody>
      <dsp:txXfrm rot="-5400000">
        <a:off x="1" y="2858274"/>
        <a:ext cx="624380" cy="267592"/>
      </dsp:txXfrm>
    </dsp:sp>
    <dsp:sp modelId="{E7524D72-A319-416E-BD57-80E6027215AE}">
      <dsp:nvSpPr>
        <dsp:cNvPr id="0" name=""/>
        <dsp:cNvSpPr/>
      </dsp:nvSpPr>
      <dsp:spPr>
        <a:xfrm rot="5400000">
          <a:off x="4487158" y="-1259190"/>
          <a:ext cx="579782" cy="83053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2142488"/>
              <a:satOff val="7375"/>
              <a:lumOff val="-6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прозрачность</a:t>
          </a:r>
        </a:p>
      </dsp:txBody>
      <dsp:txXfrm rot="-5400000">
        <a:off x="624381" y="2631890"/>
        <a:ext cx="8277034" cy="523176"/>
      </dsp:txXfrm>
    </dsp:sp>
    <dsp:sp modelId="{33E00EFF-6B83-4EBD-9B3C-12D1CE164EBA}">
      <dsp:nvSpPr>
        <dsp:cNvPr id="0" name=""/>
        <dsp:cNvSpPr/>
      </dsp:nvSpPr>
      <dsp:spPr>
        <a:xfrm rot="5400000">
          <a:off x="-133795" y="3476905"/>
          <a:ext cx="891972" cy="624380"/>
        </a:xfrm>
        <a:prstGeom prst="chevron">
          <a:avLst/>
        </a:prstGeom>
        <a:solidFill>
          <a:schemeClr val="accent3">
            <a:hueOff val="-2856651"/>
            <a:satOff val="9833"/>
            <a:lumOff val="-8000"/>
            <a:alphaOff val="0"/>
          </a:schemeClr>
        </a:solidFill>
        <a:ln w="15875" cap="flat" cmpd="sng" algn="ctr">
          <a:solidFill>
            <a:schemeClr val="accent3">
              <a:hueOff val="-2856651"/>
              <a:satOff val="9833"/>
              <a:lumOff val="-8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5</a:t>
          </a:r>
        </a:p>
      </dsp:txBody>
      <dsp:txXfrm rot="-5400000">
        <a:off x="1" y="3655299"/>
        <a:ext cx="624380" cy="267592"/>
      </dsp:txXfrm>
    </dsp:sp>
    <dsp:sp modelId="{961992E6-4423-480B-9992-D1E99F461AF7}">
      <dsp:nvSpPr>
        <dsp:cNvPr id="0" name=""/>
        <dsp:cNvSpPr/>
      </dsp:nvSpPr>
      <dsp:spPr>
        <a:xfrm rot="5400000">
          <a:off x="4487158" y="-519667"/>
          <a:ext cx="579782" cy="83053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2856651"/>
              <a:satOff val="9833"/>
              <a:lumOff val="-8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взаимодействие  всех участников образовательного процесса</a:t>
          </a:r>
        </a:p>
      </dsp:txBody>
      <dsp:txXfrm rot="-5400000">
        <a:off x="624381" y="3371413"/>
        <a:ext cx="8277034" cy="523176"/>
      </dsp:txXfrm>
    </dsp:sp>
    <dsp:sp modelId="{633B5EED-D4F1-4413-89C3-6F5675F4ED22}">
      <dsp:nvSpPr>
        <dsp:cNvPr id="0" name=""/>
        <dsp:cNvSpPr/>
      </dsp:nvSpPr>
      <dsp:spPr>
        <a:xfrm rot="5400000">
          <a:off x="-133795" y="4273931"/>
          <a:ext cx="891972" cy="624380"/>
        </a:xfrm>
        <a:prstGeom prst="chevron">
          <a:avLst/>
        </a:prstGeom>
        <a:solidFill>
          <a:schemeClr val="accent3">
            <a:hueOff val="-3570814"/>
            <a:satOff val="12291"/>
            <a:lumOff val="-10000"/>
            <a:alphaOff val="0"/>
          </a:schemeClr>
        </a:solidFill>
        <a:ln w="15875" cap="flat" cmpd="sng" algn="ctr">
          <a:solidFill>
            <a:schemeClr val="accent3">
              <a:hueOff val="-3570814"/>
              <a:satOff val="12291"/>
              <a:lumOff val="-10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6</a:t>
          </a:r>
        </a:p>
      </dsp:txBody>
      <dsp:txXfrm rot="-5400000">
        <a:off x="1" y="4452325"/>
        <a:ext cx="624380" cy="267592"/>
      </dsp:txXfrm>
    </dsp:sp>
    <dsp:sp modelId="{2E646F12-8A35-406A-9972-4C32841E227D}">
      <dsp:nvSpPr>
        <dsp:cNvPr id="0" name=""/>
        <dsp:cNvSpPr/>
      </dsp:nvSpPr>
      <dsp:spPr>
        <a:xfrm rot="5400000">
          <a:off x="4487158" y="277357"/>
          <a:ext cx="579782" cy="83053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3570814"/>
              <a:satOff val="12291"/>
              <a:lumOff val="-10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соответствие ФГОС</a:t>
          </a:r>
        </a:p>
      </dsp:txBody>
      <dsp:txXfrm rot="-5400000">
        <a:off x="624381" y="4168438"/>
        <a:ext cx="8277034" cy="5231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105B55-C872-4FBB-898A-8D51453DC18D}">
      <dsp:nvSpPr>
        <dsp:cNvPr id="0" name=""/>
        <dsp:cNvSpPr/>
      </dsp:nvSpPr>
      <dsp:spPr>
        <a:xfrm>
          <a:off x="669728" y="0"/>
          <a:ext cx="7590260" cy="406400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2DE6830-F0F6-455B-9FA5-C2054E6FD640}">
      <dsp:nvSpPr>
        <dsp:cNvPr id="0" name=""/>
        <dsp:cNvSpPr/>
      </dsp:nvSpPr>
      <dsp:spPr>
        <a:xfrm>
          <a:off x="1937" y="1219199"/>
          <a:ext cx="1496425" cy="16256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2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Итоговая аттестация (4 класс ), ГИА (9  класс)</a:t>
          </a:r>
        </a:p>
      </dsp:txBody>
      <dsp:txXfrm>
        <a:off x="74986" y="1292248"/>
        <a:ext cx="1350327" cy="1479502"/>
      </dsp:txXfrm>
    </dsp:sp>
    <dsp:sp modelId="{EF8B62A5-802A-425B-940B-01CD947FC9E3}">
      <dsp:nvSpPr>
        <dsp:cNvPr id="0" name=""/>
        <dsp:cNvSpPr/>
      </dsp:nvSpPr>
      <dsp:spPr>
        <a:xfrm>
          <a:off x="1747766" y="1219199"/>
          <a:ext cx="1496425" cy="16256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Олимпиады, интеллектуальные и творческие конкурсы</a:t>
          </a:r>
        </a:p>
      </dsp:txBody>
      <dsp:txXfrm>
        <a:off x="1820815" y="1292248"/>
        <a:ext cx="1350327" cy="1479502"/>
      </dsp:txXfrm>
    </dsp:sp>
    <dsp:sp modelId="{BE2CCC87-845D-4B52-9812-B33F00DE8CF4}">
      <dsp:nvSpPr>
        <dsp:cNvPr id="0" name=""/>
        <dsp:cNvSpPr/>
      </dsp:nvSpPr>
      <dsp:spPr>
        <a:xfrm>
          <a:off x="3493596" y="1219199"/>
          <a:ext cx="1496425" cy="16256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Внеучебные</a:t>
          </a: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достижения и дополнительное образовани</a:t>
          </a:r>
          <a:r>
            <a:rPr lang="ru-RU" sz="1400" kern="1200" dirty="0">
              <a:latin typeface="Times New Roman" pitchFamily="18" charset="0"/>
              <a:cs typeface="Times New Roman" pitchFamily="18" charset="0"/>
            </a:rPr>
            <a:t>я</a:t>
          </a:r>
        </a:p>
      </dsp:txBody>
      <dsp:txXfrm>
        <a:off x="3566645" y="1292248"/>
        <a:ext cx="1350327" cy="1479502"/>
      </dsp:txXfrm>
    </dsp:sp>
    <dsp:sp modelId="{2CEEBCE2-2FE3-4063-BABA-410721AD660B}">
      <dsp:nvSpPr>
        <dsp:cNvPr id="0" name=""/>
        <dsp:cNvSpPr/>
      </dsp:nvSpPr>
      <dsp:spPr>
        <a:xfrm>
          <a:off x="5157058" y="1214445"/>
          <a:ext cx="1676146" cy="176847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Мониторинговые исследования, проверочные работы </a:t>
          </a:r>
        </a:p>
      </dsp:txBody>
      <dsp:txXfrm>
        <a:off x="5238881" y="1296268"/>
        <a:ext cx="1512500" cy="1604827"/>
      </dsp:txXfrm>
    </dsp:sp>
    <dsp:sp modelId="{BF82CF55-4272-4908-ACE5-254087E5DFDC}">
      <dsp:nvSpPr>
        <dsp:cNvPr id="0" name=""/>
        <dsp:cNvSpPr/>
      </dsp:nvSpPr>
      <dsp:spPr>
        <a:xfrm>
          <a:off x="7019514" y="1214453"/>
          <a:ext cx="1762804" cy="162560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6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Процедуры контроля качества образования и  государственной аккредитации</a:t>
          </a:r>
        </a:p>
      </dsp:txBody>
      <dsp:txXfrm>
        <a:off x="7098869" y="1293808"/>
        <a:ext cx="1604094" cy="14668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AB939D-2D1D-4FFE-8103-9D4CECBF4B28}">
      <dsp:nvSpPr>
        <dsp:cNvPr id="0" name=""/>
        <dsp:cNvSpPr/>
      </dsp:nvSpPr>
      <dsp:spPr>
        <a:xfrm>
          <a:off x="2204389" y="-114404"/>
          <a:ext cx="4520939" cy="4520939"/>
        </a:xfrm>
        <a:prstGeom prst="circularArrow">
          <a:avLst>
            <a:gd name="adj1" fmla="val 4668"/>
            <a:gd name="adj2" fmla="val 272909"/>
            <a:gd name="adj3" fmla="val 12862306"/>
            <a:gd name="adj4" fmla="val 18009801"/>
            <a:gd name="adj5" fmla="val 4847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4F2DCC2B-E92B-4ED0-A63C-9D174BB3FE0D}">
      <dsp:nvSpPr>
        <dsp:cNvPr id="0" name=""/>
        <dsp:cNvSpPr/>
      </dsp:nvSpPr>
      <dsp:spPr>
        <a:xfrm>
          <a:off x="2971485" y="1731"/>
          <a:ext cx="2986746" cy="149337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Текущий контроль и промежуточная аттестация</a:t>
          </a:r>
        </a:p>
      </dsp:txBody>
      <dsp:txXfrm>
        <a:off x="3044385" y="74631"/>
        <a:ext cx="2840946" cy="1347573"/>
      </dsp:txXfrm>
    </dsp:sp>
    <dsp:sp modelId="{5C7444BC-963B-4970-AEAC-DFE3522E5FED}">
      <dsp:nvSpPr>
        <dsp:cNvPr id="0" name=""/>
        <dsp:cNvSpPr/>
      </dsp:nvSpPr>
      <dsp:spPr>
        <a:xfrm>
          <a:off x="4594803" y="1625049"/>
          <a:ext cx="2986746" cy="149337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Внутришкольный</a:t>
          </a:r>
          <a:r>
            <a:rPr lang="ru-RU" sz="20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контроль</a:t>
          </a:r>
        </a:p>
      </dsp:txBody>
      <dsp:txXfrm>
        <a:off x="4667703" y="1697949"/>
        <a:ext cx="2840946" cy="1347573"/>
      </dsp:txXfrm>
    </dsp:sp>
    <dsp:sp modelId="{EC75A1B1-0A39-4ED5-B4D9-20B6F15BAC7F}">
      <dsp:nvSpPr>
        <dsp:cNvPr id="0" name=""/>
        <dsp:cNvSpPr/>
      </dsp:nvSpPr>
      <dsp:spPr>
        <a:xfrm>
          <a:off x="2971485" y="3248366"/>
          <a:ext cx="2986746" cy="149337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Внутренний мониторинг качества образовани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я</a:t>
          </a:r>
        </a:p>
      </dsp:txBody>
      <dsp:txXfrm>
        <a:off x="3044385" y="3321266"/>
        <a:ext cx="2840946" cy="1347573"/>
      </dsp:txXfrm>
    </dsp:sp>
    <dsp:sp modelId="{DF30D5F6-34EF-4337-A6BF-982EC33AEAA0}">
      <dsp:nvSpPr>
        <dsp:cNvPr id="0" name=""/>
        <dsp:cNvSpPr/>
      </dsp:nvSpPr>
      <dsp:spPr>
        <a:xfrm>
          <a:off x="1348168" y="1625049"/>
          <a:ext cx="2986746" cy="149337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Независимая оценка качества образования</a:t>
          </a:r>
        </a:p>
      </dsp:txBody>
      <dsp:txXfrm>
        <a:off x="1421068" y="1697949"/>
        <a:ext cx="2840946" cy="13475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7CC5B5-C770-4CFD-BAC8-94C230392F36}">
      <dsp:nvSpPr>
        <dsp:cNvPr id="0" name=""/>
        <dsp:cNvSpPr/>
      </dsp:nvSpPr>
      <dsp:spPr>
        <a:xfrm>
          <a:off x="1945862" y="468778"/>
          <a:ext cx="4113469" cy="4113469"/>
        </a:xfrm>
        <a:prstGeom prst="blockArc">
          <a:avLst>
            <a:gd name="adj1" fmla="val 11978930"/>
            <a:gd name="adj2" fmla="val 16674317"/>
            <a:gd name="adj3" fmla="val 4642"/>
          </a:avLst>
        </a:prstGeom>
        <a:gradFill rotWithShape="0">
          <a:gsLst>
            <a:gs pos="0">
              <a:schemeClr val="accent5">
                <a:hueOff val="8171956"/>
                <a:satOff val="5577"/>
                <a:lumOff val="-15685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8171956"/>
                <a:satOff val="5577"/>
                <a:lumOff val="-15685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8171956"/>
              <a:satOff val="5577"/>
              <a:lumOff val="-15685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308FAA1-9AAF-4194-824D-7EEC3E4C29D2}">
      <dsp:nvSpPr>
        <dsp:cNvPr id="0" name=""/>
        <dsp:cNvSpPr/>
      </dsp:nvSpPr>
      <dsp:spPr>
        <a:xfrm>
          <a:off x="1991124" y="567744"/>
          <a:ext cx="4113469" cy="4113469"/>
        </a:xfrm>
        <a:prstGeom prst="blockArc">
          <a:avLst>
            <a:gd name="adj1" fmla="val 7395197"/>
            <a:gd name="adj2" fmla="val 11895418"/>
            <a:gd name="adj3" fmla="val 4642"/>
          </a:avLst>
        </a:prstGeom>
        <a:gradFill rotWithShape="0">
          <a:gsLst>
            <a:gs pos="0">
              <a:schemeClr val="accent5">
                <a:hueOff val="6128967"/>
                <a:satOff val="4183"/>
                <a:lumOff val="-1176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6128967"/>
                <a:satOff val="4183"/>
                <a:lumOff val="-1176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6128967"/>
              <a:satOff val="4183"/>
              <a:lumOff val="-11764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8E81B0-5034-425F-95A3-B7C580229967}">
      <dsp:nvSpPr>
        <dsp:cNvPr id="0" name=""/>
        <dsp:cNvSpPr/>
      </dsp:nvSpPr>
      <dsp:spPr>
        <a:xfrm>
          <a:off x="2586057" y="802637"/>
          <a:ext cx="4113469" cy="4113469"/>
        </a:xfrm>
        <a:prstGeom prst="blockArc">
          <a:avLst>
            <a:gd name="adj1" fmla="val 2716591"/>
            <a:gd name="adj2" fmla="val 8083417"/>
            <a:gd name="adj3" fmla="val 4642"/>
          </a:avLst>
        </a:prstGeom>
        <a:gradFill rotWithShape="0">
          <a:gsLst>
            <a:gs pos="0">
              <a:schemeClr val="accent5">
                <a:hueOff val="4085978"/>
                <a:satOff val="2788"/>
                <a:lumOff val="-7843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4085978"/>
                <a:satOff val="2788"/>
                <a:lumOff val="-7843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4085978"/>
              <a:satOff val="2788"/>
              <a:lumOff val="-7843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7B54F0C-FD6F-496A-9801-814738E5C06E}">
      <dsp:nvSpPr>
        <dsp:cNvPr id="0" name=""/>
        <dsp:cNvSpPr/>
      </dsp:nvSpPr>
      <dsp:spPr>
        <a:xfrm>
          <a:off x="2114788" y="634832"/>
          <a:ext cx="5349197" cy="4113469"/>
        </a:xfrm>
        <a:prstGeom prst="blockArc">
          <a:avLst>
            <a:gd name="adj1" fmla="val 20594926"/>
            <a:gd name="adj2" fmla="val 3511871"/>
            <a:gd name="adj3" fmla="val 4642"/>
          </a:avLst>
        </a:prstGeom>
        <a:gradFill rotWithShape="0">
          <a:gsLst>
            <a:gs pos="0">
              <a:schemeClr val="accent5">
                <a:hueOff val="2042989"/>
                <a:satOff val="1394"/>
                <a:lumOff val="-3921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2042989"/>
                <a:satOff val="1394"/>
                <a:lumOff val="-3921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2042989"/>
              <a:satOff val="1394"/>
              <a:lumOff val="-3921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B46732B-DBEE-4041-9E8E-FD9FAB95D34F}">
      <dsp:nvSpPr>
        <dsp:cNvPr id="0" name=""/>
        <dsp:cNvSpPr/>
      </dsp:nvSpPr>
      <dsp:spPr>
        <a:xfrm>
          <a:off x="3297295" y="374089"/>
          <a:ext cx="4113469" cy="4113469"/>
        </a:xfrm>
        <a:prstGeom prst="blockArc">
          <a:avLst>
            <a:gd name="adj1" fmla="val 15453471"/>
            <a:gd name="adj2" fmla="val 20502417"/>
            <a:gd name="adj3" fmla="val 464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89BDC2A-0FE4-403F-93CC-4B8F14B8328E}">
      <dsp:nvSpPr>
        <dsp:cNvPr id="0" name=""/>
        <dsp:cNvSpPr/>
      </dsp:nvSpPr>
      <dsp:spPr>
        <a:xfrm>
          <a:off x="3035022" y="1727460"/>
          <a:ext cx="3055502" cy="189428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rgbClr val="A02C48"/>
              </a:solidFill>
              <a:latin typeface="Times New Roman" pitchFamily="18" charset="0"/>
              <a:cs typeface="Times New Roman" pitchFamily="18" charset="0"/>
            </a:rPr>
            <a:t>ВСОКО</a:t>
          </a:r>
        </a:p>
      </dsp:txBody>
      <dsp:txXfrm>
        <a:off x="3482490" y="2004872"/>
        <a:ext cx="2160566" cy="1339462"/>
      </dsp:txXfrm>
    </dsp:sp>
    <dsp:sp modelId="{1E7070CE-F516-4EA2-9E9F-409F467F3662}">
      <dsp:nvSpPr>
        <dsp:cNvPr id="0" name=""/>
        <dsp:cNvSpPr/>
      </dsp:nvSpPr>
      <dsp:spPr>
        <a:xfrm>
          <a:off x="3125346" y="0"/>
          <a:ext cx="2931627" cy="132600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Администрация ОУ</a:t>
          </a:r>
        </a:p>
      </dsp:txBody>
      <dsp:txXfrm>
        <a:off x="3554673" y="194188"/>
        <a:ext cx="2072973" cy="937624"/>
      </dsp:txXfrm>
    </dsp:sp>
    <dsp:sp modelId="{8F74BBF7-1577-4658-A939-445E50D193F7}">
      <dsp:nvSpPr>
        <dsp:cNvPr id="0" name=""/>
        <dsp:cNvSpPr/>
      </dsp:nvSpPr>
      <dsp:spPr>
        <a:xfrm>
          <a:off x="5593994" y="1331236"/>
          <a:ext cx="2674967" cy="1326000"/>
        </a:xfrm>
        <a:prstGeom prst="ellipse">
          <a:avLst/>
        </a:prstGeom>
        <a:gradFill rotWithShape="0">
          <a:gsLst>
            <a:gs pos="0">
              <a:schemeClr val="accent5">
                <a:hueOff val="2042989"/>
                <a:satOff val="1394"/>
                <a:lumOff val="-3921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2042989"/>
                <a:satOff val="1394"/>
                <a:lumOff val="-3921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2042989"/>
              <a:satOff val="1394"/>
              <a:lumOff val="-3921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Педагогический совет</a:t>
          </a:r>
        </a:p>
      </dsp:txBody>
      <dsp:txXfrm>
        <a:off x="5985734" y="1525424"/>
        <a:ext cx="1891487" cy="937624"/>
      </dsp:txXfrm>
    </dsp:sp>
    <dsp:sp modelId="{4ADC2482-D8B0-4E66-B98A-4DA2E4E84B40}">
      <dsp:nvSpPr>
        <dsp:cNvPr id="0" name=""/>
        <dsp:cNvSpPr/>
      </dsp:nvSpPr>
      <dsp:spPr>
        <a:xfrm>
          <a:off x="4868678" y="3623787"/>
          <a:ext cx="2375635" cy="1326000"/>
        </a:xfrm>
        <a:prstGeom prst="ellipse">
          <a:avLst/>
        </a:prstGeom>
        <a:gradFill rotWithShape="0">
          <a:gsLst>
            <a:gs pos="0">
              <a:schemeClr val="accent5">
                <a:hueOff val="4085978"/>
                <a:satOff val="2788"/>
                <a:lumOff val="-7843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4085978"/>
                <a:satOff val="2788"/>
                <a:lumOff val="-7843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4085978"/>
              <a:satOff val="2788"/>
              <a:lumOff val="-7843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Методический совет</a:t>
          </a:r>
        </a:p>
      </dsp:txBody>
      <dsp:txXfrm>
        <a:off x="5216582" y="3817975"/>
        <a:ext cx="1679827" cy="937624"/>
      </dsp:txXfrm>
    </dsp:sp>
    <dsp:sp modelId="{9CB3C5F4-DA8B-441F-A7C0-A1B02E3F8039}">
      <dsp:nvSpPr>
        <dsp:cNvPr id="0" name=""/>
        <dsp:cNvSpPr/>
      </dsp:nvSpPr>
      <dsp:spPr>
        <a:xfrm>
          <a:off x="1964803" y="3623784"/>
          <a:ext cx="2528563" cy="1326000"/>
        </a:xfrm>
        <a:prstGeom prst="ellipse">
          <a:avLst/>
        </a:prstGeom>
        <a:gradFill rotWithShape="0">
          <a:gsLst>
            <a:gs pos="0">
              <a:schemeClr val="accent5">
                <a:hueOff val="6128967"/>
                <a:satOff val="4183"/>
                <a:lumOff val="-1176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6128967"/>
                <a:satOff val="4183"/>
                <a:lumOff val="-1176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6128967"/>
              <a:satOff val="4183"/>
              <a:lumOff val="-11764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ШМО</a:t>
          </a:r>
        </a:p>
      </dsp:txBody>
      <dsp:txXfrm>
        <a:off x="2335102" y="3817972"/>
        <a:ext cx="1787965" cy="937624"/>
      </dsp:txXfrm>
    </dsp:sp>
    <dsp:sp modelId="{97D6749A-5634-4CB7-9878-023F2152DD2B}">
      <dsp:nvSpPr>
        <dsp:cNvPr id="0" name=""/>
        <dsp:cNvSpPr/>
      </dsp:nvSpPr>
      <dsp:spPr>
        <a:xfrm>
          <a:off x="960958" y="1254828"/>
          <a:ext cx="2923751" cy="1445088"/>
        </a:xfrm>
        <a:prstGeom prst="ellipse">
          <a:avLst/>
        </a:prstGeom>
        <a:gradFill rotWithShape="0">
          <a:gsLst>
            <a:gs pos="0">
              <a:schemeClr val="accent5">
                <a:hueOff val="8171956"/>
                <a:satOff val="5577"/>
                <a:lumOff val="-15685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8171956"/>
                <a:satOff val="5577"/>
                <a:lumOff val="-15685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hueOff val="8171956"/>
              <a:satOff val="5577"/>
              <a:lumOff val="-15685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Творческая группа «Потенциал»</a:t>
          </a:r>
        </a:p>
      </dsp:txBody>
      <dsp:txXfrm>
        <a:off x="1389131" y="1466456"/>
        <a:ext cx="2067405" cy="10218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14E1-901C-43EF-9EE1-A85482B60759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A5EC-0320-4458-A735-1FDB6FFB015D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ED1A7-4530-43DB-8EBE-A53AB79FF6DB}" type="slidenum">
              <a:rPr lang="es-ES" smtClean="0"/>
              <a:pPr/>
              <a:t>‹#›</a:t>
            </a:fld>
            <a:endParaRPr lang="es-E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72AF6-4A54-478A-B7BE-97EF62746739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1E87D-C361-4669-BF64-386379A1FAF8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BA9CA-78CD-4D6C-B84E-5F084E093C6B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92D8C-EEA9-4A61-B5CE-52B42C7B55A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9CFD-BB70-4A94-9370-359B514D3C13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0303E-D2B1-4D0A-9292-2D9981099D83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F645A-AD62-4530-94A0-42000B345B01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990E-6E5F-4901-8BAD-0BD43D2A79D5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3A2934B-C4A8-42DD-8112-F7D28FB30D33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3" name="Rectangle 115"/>
          <p:cNvSpPr>
            <a:spLocks noGrp="1" noChangeArrowheads="1"/>
          </p:cNvSpPr>
          <p:nvPr>
            <p:ph type="subTitle" idx="1"/>
          </p:nvPr>
        </p:nvSpPr>
        <p:spPr>
          <a:xfrm>
            <a:off x="180975" y="5516563"/>
            <a:ext cx="3527425" cy="479425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1800" dirty="0" err="1">
                <a:solidFill>
                  <a:schemeClr val="bg1"/>
                </a:solidFill>
              </a:rPr>
              <a:t>Коноводва</a:t>
            </a:r>
            <a:r>
              <a:rPr lang="ru-RU" sz="1800" dirty="0">
                <a:solidFill>
                  <a:schemeClr val="bg1"/>
                </a:solidFill>
              </a:rPr>
              <a:t> Н. А., </a:t>
            </a:r>
          </a:p>
          <a:p>
            <a:pPr algn="l"/>
            <a:r>
              <a:rPr lang="ru-RU" sz="1800" dirty="0">
                <a:solidFill>
                  <a:schemeClr val="bg1"/>
                </a:solidFill>
              </a:rPr>
              <a:t>г. Краснодон</a:t>
            </a:r>
            <a:endParaRPr lang="es-ES" sz="1800" dirty="0">
              <a:solidFill>
                <a:schemeClr val="bg1"/>
              </a:solidFill>
            </a:endParaRPr>
          </a:p>
        </p:txBody>
      </p:sp>
      <p:pic>
        <p:nvPicPr>
          <p:cNvPr id="8" name="Picture 2" descr="https://mdou35elg.edumsko.ru/uploads/3000/2742/section/188597/kartinki/241447ce2f0dec808ad2b3f8e992b53c.jpg?14971925117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2928958" cy="2196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143372" y="5357826"/>
            <a:ext cx="49349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Разработали: </a:t>
            </a:r>
            <a:r>
              <a:rPr lang="ru-RU" b="1" dirty="0" err="1"/>
              <a:t>Гапоняко</a:t>
            </a:r>
            <a:r>
              <a:rPr lang="ru-RU" b="1" dirty="0"/>
              <a:t> Е.В. - директор,</a:t>
            </a:r>
          </a:p>
          <a:p>
            <a:r>
              <a:rPr lang="ru-RU" b="1" dirty="0"/>
              <a:t>Семендяева В.И.- зам. директора по УВР </a:t>
            </a:r>
          </a:p>
          <a:p>
            <a:r>
              <a:rPr lang="ru-RU" b="1" dirty="0"/>
              <a:t>МБОУ </a:t>
            </a:r>
            <a:r>
              <a:rPr lang="ru-RU" b="1" dirty="0" err="1"/>
              <a:t>Денисковичской</a:t>
            </a:r>
            <a:r>
              <a:rPr lang="ru-RU" b="1" dirty="0"/>
              <a:t> ООШ</a:t>
            </a:r>
          </a:p>
          <a:p>
            <a:r>
              <a:rPr lang="ru-RU" b="1" dirty="0" err="1"/>
              <a:t>Злынковского</a:t>
            </a:r>
            <a:r>
              <a:rPr lang="ru-RU" b="1" dirty="0"/>
              <a:t> района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1714488"/>
            <a:ext cx="764386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Управление </a:t>
            </a:r>
          </a:p>
          <a:p>
            <a:pPr algn="ctr"/>
            <a:r>
              <a:rPr lang="ru-RU" sz="40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качеством образования через формирование внутренней системы оценки качества образования</a:t>
            </a:r>
            <a:endParaRPr lang="ru-RU" sz="4000" b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727741" y="4453846"/>
            <a:ext cx="2025253" cy="2025253"/>
            <a:chOff x="3549261" y="4074958"/>
            <a:chExt cx="2025253" cy="2025253"/>
          </a:xfrm>
        </p:grpSpPr>
        <p:sp>
          <p:nvSpPr>
            <p:cNvPr id="37" name="Овал 36"/>
            <p:cNvSpPr/>
            <p:nvPr/>
          </p:nvSpPr>
          <p:spPr>
            <a:xfrm>
              <a:off x="3549261" y="4074958"/>
              <a:ext cx="2025253" cy="2025253"/>
            </a:xfrm>
            <a:prstGeom prst="ellipse">
              <a:avLst/>
            </a:prstGeom>
            <a:solidFill>
              <a:srgbClr val="C00000">
                <a:alpha val="8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Овал 4"/>
            <p:cNvSpPr/>
            <p:nvPr/>
          </p:nvSpPr>
          <p:spPr>
            <a:xfrm>
              <a:off x="3845853" y="4371549"/>
              <a:ext cx="1432069" cy="14320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b="1" kern="1200" dirty="0">
                  <a:latin typeface="Times New Roman" pitchFamily="18" charset="0"/>
                  <a:cs typeface="Times New Roman" pitchFamily="18" charset="0"/>
                </a:rPr>
                <a:t>Качество условий</a:t>
              </a:r>
            </a:p>
          </p:txBody>
        </p:sp>
      </p:grpSp>
      <p:sp>
        <p:nvSpPr>
          <p:cNvPr id="5" name="Стрелка влево 4"/>
          <p:cNvSpPr/>
          <p:nvPr/>
        </p:nvSpPr>
        <p:spPr>
          <a:xfrm rot="11177514">
            <a:off x="1162865" y="4954712"/>
            <a:ext cx="2437316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2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" name="Группа 5"/>
          <p:cNvGrpSpPr/>
          <p:nvPr/>
        </p:nvGrpSpPr>
        <p:grpSpPr>
          <a:xfrm>
            <a:off x="357158" y="4643446"/>
            <a:ext cx="1805865" cy="1134141"/>
            <a:chOff x="88793" y="4126875"/>
            <a:chExt cx="1805865" cy="1134141"/>
          </a:xfrm>
          <a:solidFill>
            <a:srgbClr val="FF99FF"/>
          </a:solidFill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88793" y="4126875"/>
              <a:ext cx="1805865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Скругленный прямоугольник 7"/>
            <p:cNvSpPr/>
            <p:nvPr/>
          </p:nvSpPr>
          <p:spPr>
            <a:xfrm>
              <a:off x="122011" y="4160093"/>
              <a:ext cx="1739429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кадровый состав</a:t>
              </a:r>
            </a:p>
          </p:txBody>
        </p:sp>
      </p:grpSp>
      <p:sp>
        <p:nvSpPr>
          <p:cNvPr id="7" name="Стрелка влево 6"/>
          <p:cNvSpPr/>
          <p:nvPr/>
        </p:nvSpPr>
        <p:spPr>
          <a:xfrm rot="12626522">
            <a:off x="1027941" y="3883340"/>
            <a:ext cx="2893658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2">
              <a:shade val="90000"/>
              <a:hueOff val="65090"/>
              <a:satOff val="-782"/>
              <a:lumOff val="4482"/>
              <a:alphaOff val="0"/>
            </a:schemeClr>
          </a:lnRef>
          <a:fillRef idx="1">
            <a:schemeClr val="accent2">
              <a:shade val="90000"/>
              <a:hueOff val="65090"/>
              <a:satOff val="-782"/>
              <a:lumOff val="4482"/>
              <a:alphaOff val="0"/>
            </a:schemeClr>
          </a:fillRef>
          <a:effectRef idx="0">
            <a:schemeClr val="accent2">
              <a:shade val="90000"/>
              <a:hueOff val="65090"/>
              <a:satOff val="-782"/>
              <a:lumOff val="4482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8" name="Группа 7"/>
          <p:cNvGrpSpPr/>
          <p:nvPr/>
        </p:nvGrpSpPr>
        <p:grpSpPr>
          <a:xfrm>
            <a:off x="268064" y="2963074"/>
            <a:ext cx="2243358" cy="1460729"/>
            <a:chOff x="0" y="2292707"/>
            <a:chExt cx="2097836" cy="1460729"/>
          </a:xfrm>
          <a:solidFill>
            <a:srgbClr val="FF99FF"/>
          </a:solidFill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2292707"/>
              <a:ext cx="2097836" cy="146072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5714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5714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10"/>
            <p:cNvSpPr/>
            <p:nvPr/>
          </p:nvSpPr>
          <p:spPr>
            <a:xfrm>
              <a:off x="42783" y="2335490"/>
              <a:ext cx="2012270" cy="13751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психолого-педагогическое сопровождение участников образовательного процесса</a:t>
              </a:r>
            </a:p>
          </p:txBody>
        </p:sp>
      </p:grpSp>
      <p:sp>
        <p:nvSpPr>
          <p:cNvPr id="9" name="Стрелка влево 8"/>
          <p:cNvSpPr/>
          <p:nvPr/>
        </p:nvSpPr>
        <p:spPr>
          <a:xfrm rot="13823263">
            <a:off x="1371115" y="2896340"/>
            <a:ext cx="3182151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2">
              <a:shade val="90000"/>
              <a:hueOff val="130179"/>
              <a:satOff val="-1563"/>
              <a:lumOff val="8965"/>
              <a:alphaOff val="0"/>
            </a:schemeClr>
          </a:lnRef>
          <a:fillRef idx="1">
            <a:schemeClr val="accent2">
              <a:shade val="90000"/>
              <a:hueOff val="130179"/>
              <a:satOff val="-1563"/>
              <a:lumOff val="8965"/>
              <a:alphaOff val="0"/>
            </a:schemeClr>
          </a:fillRef>
          <a:effectRef idx="0">
            <a:schemeClr val="accent2">
              <a:shade val="90000"/>
              <a:hueOff val="130179"/>
              <a:satOff val="-1563"/>
              <a:lumOff val="8965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Группа 9"/>
          <p:cNvGrpSpPr/>
          <p:nvPr/>
        </p:nvGrpSpPr>
        <p:grpSpPr>
          <a:xfrm>
            <a:off x="1172571" y="1662848"/>
            <a:ext cx="1730104" cy="1134141"/>
            <a:chOff x="904206" y="1146277"/>
            <a:chExt cx="1730104" cy="1134141"/>
          </a:xfrm>
          <a:solidFill>
            <a:srgbClr val="FF99FF"/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904206" y="1146277"/>
              <a:ext cx="1730104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142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1429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13"/>
            <p:cNvSpPr/>
            <p:nvPr/>
          </p:nvSpPr>
          <p:spPr>
            <a:xfrm>
              <a:off x="937424" y="1179495"/>
              <a:ext cx="1663668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информационно-развивающая среда </a:t>
              </a:r>
            </a:p>
          </p:txBody>
        </p:sp>
      </p:grpSp>
      <p:sp>
        <p:nvSpPr>
          <p:cNvPr id="11" name="Стрелка влево 10"/>
          <p:cNvSpPr/>
          <p:nvPr/>
        </p:nvSpPr>
        <p:spPr>
          <a:xfrm rot="15235778">
            <a:off x="2176655" y="2302305"/>
            <a:ext cx="3488664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2">
              <a:shade val="90000"/>
              <a:hueOff val="195269"/>
              <a:satOff val="-2345"/>
              <a:lumOff val="13447"/>
              <a:alphaOff val="0"/>
            </a:schemeClr>
          </a:lnRef>
          <a:fillRef idx="1">
            <a:schemeClr val="accent2">
              <a:shade val="90000"/>
              <a:hueOff val="195269"/>
              <a:satOff val="-2345"/>
              <a:lumOff val="13447"/>
              <a:alphaOff val="0"/>
            </a:schemeClr>
          </a:fillRef>
          <a:effectRef idx="0">
            <a:schemeClr val="accent2">
              <a:shade val="90000"/>
              <a:hueOff val="195269"/>
              <a:satOff val="-2345"/>
              <a:lumOff val="1344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2" name="Группа 11"/>
          <p:cNvGrpSpPr/>
          <p:nvPr/>
        </p:nvGrpSpPr>
        <p:grpSpPr>
          <a:xfrm>
            <a:off x="2529908" y="516584"/>
            <a:ext cx="1996202" cy="1134141"/>
            <a:chOff x="2261543" y="13"/>
            <a:chExt cx="1996202" cy="1134141"/>
          </a:xfrm>
          <a:solidFill>
            <a:srgbClr val="FF99FF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2261543" y="13"/>
              <a:ext cx="1996202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7143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7143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16"/>
            <p:cNvSpPr/>
            <p:nvPr/>
          </p:nvSpPr>
          <p:spPr>
            <a:xfrm>
              <a:off x="2294761" y="33231"/>
              <a:ext cx="1929766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использование социальной сферы микрорайона школы</a:t>
              </a:r>
            </a:p>
          </p:txBody>
        </p:sp>
      </p:grpSp>
      <p:sp>
        <p:nvSpPr>
          <p:cNvPr id="13" name="Стрелка влево 12"/>
          <p:cNvSpPr/>
          <p:nvPr/>
        </p:nvSpPr>
        <p:spPr>
          <a:xfrm rot="16934844">
            <a:off x="3704991" y="2272158"/>
            <a:ext cx="3276286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2">
              <a:shade val="90000"/>
              <a:hueOff val="260359"/>
              <a:satOff val="-3127"/>
              <a:lumOff val="17930"/>
              <a:alphaOff val="0"/>
            </a:schemeClr>
          </a:lnRef>
          <a:fillRef idx="1">
            <a:schemeClr val="accent2">
              <a:shade val="90000"/>
              <a:hueOff val="260359"/>
              <a:satOff val="-3127"/>
              <a:lumOff val="17930"/>
              <a:alphaOff val="0"/>
            </a:schemeClr>
          </a:fillRef>
          <a:effectRef idx="0">
            <a:schemeClr val="accent2">
              <a:shade val="90000"/>
              <a:hueOff val="260359"/>
              <a:satOff val="-3127"/>
              <a:lumOff val="1793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4" name="Группа 13"/>
          <p:cNvGrpSpPr/>
          <p:nvPr/>
        </p:nvGrpSpPr>
        <p:grpSpPr>
          <a:xfrm>
            <a:off x="4726009" y="659441"/>
            <a:ext cx="1929260" cy="1134141"/>
            <a:chOff x="4547529" y="142870"/>
            <a:chExt cx="1929260" cy="1134141"/>
          </a:xfrm>
          <a:solidFill>
            <a:srgbClr val="FF99FF"/>
          </a:solidFill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4547529" y="142870"/>
              <a:ext cx="1929260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2857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2857"/>
              </a:schemeClr>
            </a:effectRef>
            <a:fontRef idx="minor">
              <a:schemeClr val="lt1"/>
            </a:fontRef>
          </p:style>
        </p:sp>
        <p:sp>
          <p:nvSpPr>
            <p:cNvPr id="28" name="Скругленный прямоугольник 19"/>
            <p:cNvSpPr/>
            <p:nvPr/>
          </p:nvSpPr>
          <p:spPr>
            <a:xfrm>
              <a:off x="4580747" y="176088"/>
              <a:ext cx="1862824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материально-техническое оснащение образовательного процесса</a:t>
              </a:r>
            </a:p>
          </p:txBody>
        </p:sp>
      </p:grpSp>
      <p:sp>
        <p:nvSpPr>
          <p:cNvPr id="15" name="Стрелка влево 14"/>
          <p:cNvSpPr/>
          <p:nvPr/>
        </p:nvSpPr>
        <p:spPr>
          <a:xfrm rot="18535292">
            <a:off x="4945765" y="3173936"/>
            <a:ext cx="2885268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2">
              <a:shade val="90000"/>
              <a:hueOff val="325448"/>
              <a:satOff val="-3909"/>
              <a:lumOff val="22412"/>
              <a:alphaOff val="0"/>
            </a:schemeClr>
          </a:lnRef>
          <a:fillRef idx="1">
            <a:schemeClr val="accent2">
              <a:shade val="90000"/>
              <a:hueOff val="325448"/>
              <a:satOff val="-3909"/>
              <a:lumOff val="22412"/>
              <a:alphaOff val="0"/>
            </a:schemeClr>
          </a:fillRef>
          <a:effectRef idx="0">
            <a:schemeClr val="accent2">
              <a:shade val="90000"/>
              <a:hueOff val="325448"/>
              <a:satOff val="-3909"/>
              <a:lumOff val="22412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6" name="Группа 15"/>
          <p:cNvGrpSpPr/>
          <p:nvPr/>
        </p:nvGrpSpPr>
        <p:grpSpPr>
          <a:xfrm>
            <a:off x="6083365" y="1873848"/>
            <a:ext cx="2422753" cy="1134141"/>
            <a:chOff x="5904885" y="1357277"/>
            <a:chExt cx="2422753" cy="1134141"/>
          </a:xfrm>
          <a:solidFill>
            <a:srgbClr val="FF99FF"/>
          </a:solidFill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904885" y="1357277"/>
              <a:ext cx="2422753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857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8571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22"/>
            <p:cNvSpPr/>
            <p:nvPr/>
          </p:nvSpPr>
          <p:spPr>
            <a:xfrm>
              <a:off x="5938103" y="1390495"/>
              <a:ext cx="2356317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санитарно-гигиенические условия, медицинское сопровождение, организация питания</a:t>
              </a:r>
            </a:p>
          </p:txBody>
        </p:sp>
      </p:grpSp>
      <p:sp>
        <p:nvSpPr>
          <p:cNvPr id="17" name="Стрелка влево 16"/>
          <p:cNvSpPr/>
          <p:nvPr/>
        </p:nvSpPr>
        <p:spPr>
          <a:xfrm rot="19974779">
            <a:off x="5634308" y="4113587"/>
            <a:ext cx="2518394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2">
              <a:shade val="90000"/>
              <a:hueOff val="390538"/>
              <a:satOff val="-4690"/>
              <a:lumOff val="26895"/>
              <a:alphaOff val="0"/>
            </a:schemeClr>
          </a:lnRef>
          <a:fillRef idx="1">
            <a:schemeClr val="accent2">
              <a:shade val="90000"/>
              <a:hueOff val="390538"/>
              <a:satOff val="-4690"/>
              <a:lumOff val="26895"/>
              <a:alphaOff val="0"/>
            </a:schemeClr>
          </a:fillRef>
          <a:effectRef idx="0">
            <a:schemeClr val="accent2">
              <a:shade val="90000"/>
              <a:hueOff val="390538"/>
              <a:satOff val="-4690"/>
              <a:lumOff val="26895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Группа 17"/>
          <p:cNvGrpSpPr/>
          <p:nvPr/>
        </p:nvGrpSpPr>
        <p:grpSpPr>
          <a:xfrm>
            <a:off x="6877116" y="3296273"/>
            <a:ext cx="1846311" cy="1134141"/>
            <a:chOff x="7127270" y="2845947"/>
            <a:chExt cx="1417677" cy="1134141"/>
          </a:xfrm>
          <a:solidFill>
            <a:srgbClr val="FF99FF"/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7127270" y="2845947"/>
              <a:ext cx="1417677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4286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4286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25"/>
            <p:cNvSpPr/>
            <p:nvPr/>
          </p:nvSpPr>
          <p:spPr>
            <a:xfrm>
              <a:off x="7160488" y="2879165"/>
              <a:ext cx="1351241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общественное управление</a:t>
              </a:r>
            </a:p>
          </p:txBody>
        </p:sp>
      </p:grpSp>
      <p:sp>
        <p:nvSpPr>
          <p:cNvPr id="19" name="Стрелка влево 18"/>
          <p:cNvSpPr/>
          <p:nvPr/>
        </p:nvSpPr>
        <p:spPr>
          <a:xfrm rot="21504879">
            <a:off x="5878129" y="5116430"/>
            <a:ext cx="2164650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2">
              <a:shade val="90000"/>
              <a:hueOff val="455628"/>
              <a:satOff val="-5472"/>
              <a:lumOff val="31377"/>
              <a:alphaOff val="0"/>
            </a:schemeClr>
          </a:lnRef>
          <a:fillRef idx="1">
            <a:schemeClr val="accent2">
              <a:shade val="90000"/>
              <a:hueOff val="455628"/>
              <a:satOff val="-5472"/>
              <a:lumOff val="31377"/>
              <a:alphaOff val="0"/>
            </a:schemeClr>
          </a:fillRef>
          <a:effectRef idx="0">
            <a:schemeClr val="accent2">
              <a:shade val="90000"/>
              <a:hueOff val="455628"/>
              <a:satOff val="-5472"/>
              <a:lumOff val="3137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0" name="Группа 19"/>
          <p:cNvGrpSpPr/>
          <p:nvPr/>
        </p:nvGrpSpPr>
        <p:grpSpPr>
          <a:xfrm>
            <a:off x="7119209" y="4808014"/>
            <a:ext cx="1846311" cy="1134141"/>
            <a:chOff x="6940729" y="4429126"/>
            <a:chExt cx="1846311" cy="1134141"/>
          </a:xfrm>
          <a:solidFill>
            <a:srgbClr val="FF99FF"/>
          </a:solidFill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940729" y="4429126"/>
              <a:ext cx="1846311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28"/>
            <p:cNvSpPr/>
            <p:nvPr/>
          </p:nvSpPr>
          <p:spPr>
            <a:xfrm>
              <a:off x="6973947" y="4462344"/>
              <a:ext cx="1779875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стимулирование качества образования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Требования к системе оценивания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8929718" cy="5032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Система оценки качества образования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035234412"/>
              </p:ext>
            </p:extLst>
          </p:nvPr>
        </p:nvGraphicFramePr>
        <p:xfrm>
          <a:off x="214282" y="2000240"/>
          <a:ext cx="892971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Объективность внутренней системы оценки качества образования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1828800"/>
          <a:ext cx="8929718" cy="4743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943986852"/>
              </p:ext>
            </p:extLst>
          </p:nvPr>
        </p:nvGraphicFramePr>
        <p:xfrm>
          <a:off x="0" y="1500174"/>
          <a:ext cx="9001156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15320" cy="1143000"/>
          </a:xfrm>
        </p:spPr>
        <p:txBody>
          <a:bodyPr/>
          <a:lstStyle/>
          <a:p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Организационная структура ВСОКО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Мониторинг качества образования по ГИА (ОГЭ) за 3 предыдущих года</a:t>
            </a:r>
            <a:endParaRPr lang="ru-RU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71538" y="1785926"/>
          <a:ext cx="7286676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14480" y="5929330"/>
            <a:ext cx="4601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 2021-2022 </a:t>
            </a:r>
            <a:r>
              <a:rPr lang="ru-RU" b="1" dirty="0" err="1" smtClean="0"/>
              <a:t>уч.году</a:t>
            </a:r>
            <a:r>
              <a:rPr lang="ru-RU" b="1" dirty="0" smtClean="0"/>
              <a:t> 9 класса не было. </a:t>
            </a:r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ROSE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3143250"/>
            <a:ext cx="1928813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14546" y="1214422"/>
            <a:ext cx="4794325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Спасибо </a:t>
            </a:r>
            <a:b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</a:b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за внимание!</a:t>
            </a:r>
          </a:p>
        </p:txBody>
      </p:sp>
      <p:pic>
        <p:nvPicPr>
          <p:cNvPr id="1026" name="Picture 2" descr="C:\Users\1\Pictures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7" name="Picture 5" descr="ROSE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3295650"/>
            <a:ext cx="1928813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366946" y="1366822"/>
            <a:ext cx="501451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  <a:b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</a:t>
            </a: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Внутренняя система оценки качества образования (ВСОКО)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6832" y="1916832"/>
            <a:ext cx="79296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"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система управления качеством образования на основе проектирования, сбора и анализа информации о содержании образования, результатах освоения основной образовательной программы (по уровням общего образования), условий ее реализации и эффективности составляющих ее компонентов.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286388"/>
            <a:ext cx="2094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25198"/>
                </a:solidFill>
                <a:latin typeface="Times New Roman" pitchFamily="18" charset="0"/>
                <a:cs typeface="Times New Roman" pitchFamily="18" charset="0"/>
              </a:rPr>
              <a:t>Цель ВСОКО</a:t>
            </a:r>
            <a:endParaRPr lang="ru-RU" sz="2400" dirty="0">
              <a:solidFill>
                <a:srgbClr val="025198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786454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Установление соответствия имеющегося качества образования требованиям ФГОС, запросам потребителей государственных услуг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4275" t="13259" r="14897" b="51322"/>
          <a:stretch>
            <a:fillRect/>
          </a:stretch>
        </p:blipFill>
        <p:spPr bwMode="auto">
          <a:xfrm>
            <a:off x="785786" y="3571876"/>
            <a:ext cx="771530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ВСОКО: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214282" y="1643050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501122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ВСОКО </a:t>
            </a:r>
            <a:r>
              <a:rPr lang="ru-RU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Денисковичской</a:t>
            </a:r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ОУ</a:t>
            </a:r>
            <a:endParaRPr lang="ru-RU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/>
        </p:nvGraphicFramePr>
        <p:xfrm>
          <a:off x="142844" y="1196975"/>
          <a:ext cx="8750331" cy="552069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848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016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71513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ВСОКО</a:t>
                      </a:r>
                      <a:endParaRPr kumimoji="0" lang="ru-RU" alt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Единая система диагностики и контроля состояния качества образования, обеспечивающая определение факторов, влияющих на качество образования в ОУ, своевременное выявление его изменений</a:t>
                      </a:r>
                      <a:endParaRPr kumimoji="0" lang="ru-RU" altLang="ru-RU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5350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66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Субъекты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6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ВСОКО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tabLst>
                          <a:tab pos="188913" algn="l"/>
                        </a:tabLst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tabLst>
                          <a:tab pos="188913" algn="l"/>
                        </a:tabLst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tabLst>
                          <a:tab pos="188913" algn="l"/>
                        </a:tabLst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tabLst>
                          <a:tab pos="188913" algn="l"/>
                        </a:tabLst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tabLst>
                          <a:tab pos="188913" algn="l"/>
                        </a:tabLst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tabLst>
                          <a:tab pos="188913" algn="l"/>
                        </a:tabLst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tabLst>
                          <a:tab pos="188913" algn="l"/>
                        </a:tabLst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tabLst>
                          <a:tab pos="188913" algn="l"/>
                        </a:tabLst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tabLst>
                          <a:tab pos="188913" algn="l"/>
                        </a:tabLst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>
                          <a:tab pos="188913" algn="l"/>
                        </a:tabLst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Обучающиеся </a:t>
                      </a:r>
                      <a:r>
                        <a:rPr kumimoji="0" lang="ru-RU" altLang="ru-RU" sz="15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их родители (законные представители)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>
                          <a:tab pos="188913" algn="l"/>
                        </a:tabLst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и педагоги ОУ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>
                          <a:tab pos="188913" algn="l"/>
                        </a:tabLst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Учредитель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>
                          <a:tab pos="188913" algn="l"/>
                        </a:tabLst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Общественные организации</a:t>
                      </a:r>
                      <a:endParaRPr kumimoji="0" lang="ru-RU" altLang="ru-RU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2625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66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6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ВСОКО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Качество образовательных достижений обучающихся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Качество реализации образовательной деятельности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Качество условий обеспечения образовательной деятельности</a:t>
                      </a:r>
                      <a:endParaRPr kumimoji="0" lang="ru-RU" altLang="ru-RU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2763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8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Инструменты</a:t>
                      </a:r>
                      <a:b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ВСОКО</a:t>
                      </a:r>
                      <a:endParaRPr kumimoji="0" lang="ru-RU" alt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Внутренние — система ВШК через мониторинговые исследования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Внешние — лицензирование, государственная аккредитация, ВПР, ГИА</a:t>
                      </a:r>
                      <a:endParaRPr kumimoji="0" lang="ru-RU" altLang="ru-RU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5350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66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Документы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функционирования ВСОКО</a:t>
                      </a:r>
                      <a:endParaRPr kumimoji="0" lang="ru-RU" altLang="ru-RU" sz="1500" b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ВШК</a:t>
                      </a: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карты оценки уроков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Аналитические материалы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Графики мониторинга промежуточной и итоговой аттестации</a:t>
                      </a:r>
                      <a:endParaRPr kumimoji="0" lang="ru-RU" altLang="ru-RU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93788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66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Локальные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6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акты</a:t>
                      </a:r>
                      <a:endParaRPr kumimoji="0" lang="ru-RU" alt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28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1pPr>
                      <a:lvl2pPr marL="742950" indent="-285750" eaLnBrk="0" hangingPunct="0">
                        <a:spcBef>
                          <a:spcPts val="550"/>
                        </a:spcBef>
                        <a:buClr>
                          <a:schemeClr val="accent1"/>
                        </a:buClr>
                        <a:buFont typeface="Verdana" pitchFamily="34" charset="0"/>
                        <a:defRPr sz="24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C32D2E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4AA33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rbe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 </a:t>
                      </a:r>
                      <a:r>
                        <a:rPr kumimoji="0" lang="ru-RU" altLang="ru-RU" sz="15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ВСОКО, </a:t>
                      </a: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 ВШК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 системе оценивания образовательных достижений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Положение о комиссии по урегулированию споров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"/>
                        <a:tabLst/>
                      </a:pPr>
                      <a:r>
                        <a:rPr kumimoji="0" lang="ru-RU" altLang="ru-RU" sz="15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 школьной системе оценки достижения планируемых результатов освоения ООП </a:t>
                      </a:r>
                      <a:r>
                        <a:rPr kumimoji="0" lang="ru-RU" altLang="ru-RU" sz="15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НОО, ООП ООО</a:t>
                      </a:r>
                      <a:endParaRPr kumimoji="0" lang="ru-RU" altLang="ru-RU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3643338" cy="78581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ДОКУМЕНТЫ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929190" y="428604"/>
            <a:ext cx="383457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ЛОКАЛЬНЫЕ АКТЫ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000" t="3636" r="2500" b="7276"/>
          <a:stretch>
            <a:fillRect/>
          </a:stretch>
        </p:blipFill>
        <p:spPr bwMode="auto">
          <a:xfrm>
            <a:off x="357158" y="1071546"/>
            <a:ext cx="264320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44494" y="16144964"/>
            <a:ext cx="32732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Users\User1\Pictures\план ВШК.jpg"/>
          <p:cNvPicPr>
            <a:picLocks noChangeAspect="1" noChangeArrowheads="1"/>
          </p:cNvPicPr>
          <p:nvPr/>
        </p:nvPicPr>
        <p:blipFill>
          <a:blip r:embed="rId4" cstate="print"/>
          <a:srcRect l="7814" r="2711"/>
          <a:stretch>
            <a:fillRect/>
          </a:stretch>
        </p:blipFill>
        <p:spPr bwMode="auto">
          <a:xfrm rot="16200000">
            <a:off x="1633499" y="3152790"/>
            <a:ext cx="2357454" cy="3624253"/>
          </a:xfrm>
          <a:prstGeom prst="rect">
            <a:avLst/>
          </a:prstGeom>
          <a:noFill/>
        </p:spPr>
      </p:pic>
      <p:pic>
        <p:nvPicPr>
          <p:cNvPr id="1030" name="Picture 6" descr="C:\Users\User1\Pictures\полож ВСОКО.jpg"/>
          <p:cNvPicPr>
            <a:picLocks noChangeAspect="1" noChangeArrowheads="1"/>
          </p:cNvPicPr>
          <p:nvPr/>
        </p:nvPicPr>
        <p:blipFill>
          <a:blip r:embed="rId5" cstate="print"/>
          <a:srcRect l="9225" t="2235" b="17287"/>
          <a:stretch>
            <a:fillRect/>
          </a:stretch>
        </p:blipFill>
        <p:spPr bwMode="auto">
          <a:xfrm>
            <a:off x="4071934" y="1071546"/>
            <a:ext cx="2108864" cy="2571768"/>
          </a:xfrm>
          <a:prstGeom prst="rect">
            <a:avLst/>
          </a:prstGeom>
          <a:noFill/>
        </p:spPr>
      </p:pic>
      <p:pic>
        <p:nvPicPr>
          <p:cNvPr id="1031" name="Picture 7" descr="C:\Users\User1\Pictures\о комиссии по урегулированию споров.jpg"/>
          <p:cNvPicPr>
            <a:picLocks noChangeAspect="1" noChangeArrowheads="1"/>
          </p:cNvPicPr>
          <p:nvPr/>
        </p:nvPicPr>
        <p:blipFill>
          <a:blip r:embed="rId6" cstate="print"/>
          <a:srcRect l="5629" t="3347" b="37260"/>
          <a:stretch>
            <a:fillRect/>
          </a:stretch>
        </p:blipFill>
        <p:spPr bwMode="auto">
          <a:xfrm>
            <a:off x="5929322" y="2000240"/>
            <a:ext cx="2928926" cy="2535584"/>
          </a:xfrm>
          <a:prstGeom prst="rect">
            <a:avLst/>
          </a:prstGeom>
          <a:noFill/>
        </p:spPr>
      </p:pic>
      <p:pic>
        <p:nvPicPr>
          <p:cNvPr id="1032" name="Picture 8" descr="C:\Users\User1\Pictures\полож о системе оц..jpg"/>
          <p:cNvPicPr>
            <a:picLocks noChangeAspect="1" noChangeArrowheads="1"/>
          </p:cNvPicPr>
          <p:nvPr/>
        </p:nvPicPr>
        <p:blipFill>
          <a:blip r:embed="rId7" cstate="print"/>
          <a:srcRect l="3327" b="33865"/>
          <a:stretch>
            <a:fillRect/>
          </a:stretch>
        </p:blipFill>
        <p:spPr bwMode="auto">
          <a:xfrm>
            <a:off x="5000628" y="3929066"/>
            <a:ext cx="296067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38901678"/>
              </p:ext>
            </p:extLst>
          </p:nvPr>
        </p:nvGraphicFramePr>
        <p:xfrm>
          <a:off x="1256" y="1628800"/>
          <a:ext cx="91440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/>
          <a:lstStyle/>
          <a:p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Направления ВСОКО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727741" y="4453846"/>
            <a:ext cx="2025253" cy="2025253"/>
            <a:chOff x="3549261" y="4074958"/>
            <a:chExt cx="2025253" cy="2025253"/>
          </a:xfrm>
        </p:grpSpPr>
        <p:sp>
          <p:nvSpPr>
            <p:cNvPr id="37" name="Овал 36"/>
            <p:cNvSpPr/>
            <p:nvPr/>
          </p:nvSpPr>
          <p:spPr>
            <a:xfrm>
              <a:off x="3549261" y="4074958"/>
              <a:ext cx="2025253" cy="2025253"/>
            </a:xfrm>
            <a:prstGeom prst="ellipse">
              <a:avLst/>
            </a:prstGeom>
            <a:solidFill>
              <a:srgbClr val="C00000">
                <a:alpha val="8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Овал 4"/>
            <p:cNvSpPr/>
            <p:nvPr/>
          </p:nvSpPr>
          <p:spPr>
            <a:xfrm>
              <a:off x="3845853" y="4371549"/>
              <a:ext cx="1432069" cy="14320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b="1" kern="1200" dirty="0">
                  <a:latin typeface="Times New Roman" pitchFamily="18" charset="0"/>
                  <a:cs typeface="Times New Roman" pitchFamily="18" charset="0"/>
                </a:rPr>
                <a:t>Качество управления</a:t>
              </a:r>
            </a:p>
          </p:txBody>
        </p:sp>
      </p:grpSp>
      <p:sp>
        <p:nvSpPr>
          <p:cNvPr id="5" name="Стрелка влево 4"/>
          <p:cNvSpPr/>
          <p:nvPr/>
        </p:nvSpPr>
        <p:spPr>
          <a:xfrm rot="11177514">
            <a:off x="1162865" y="4917793"/>
            <a:ext cx="2437316" cy="57719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" name="Группа 5"/>
          <p:cNvGrpSpPr/>
          <p:nvPr/>
        </p:nvGrpSpPr>
        <p:grpSpPr>
          <a:xfrm>
            <a:off x="267273" y="4505763"/>
            <a:ext cx="2205968" cy="1134141"/>
            <a:chOff x="88793" y="4126875"/>
            <a:chExt cx="1805865" cy="113414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88793" y="4126875"/>
              <a:ext cx="1805865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Скругленный прямоугольник 7"/>
            <p:cNvSpPr/>
            <p:nvPr/>
          </p:nvSpPr>
          <p:spPr>
            <a:xfrm>
              <a:off x="122011" y="4160093"/>
              <a:ext cx="1739429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Стрелка влево 6"/>
          <p:cNvSpPr/>
          <p:nvPr/>
        </p:nvSpPr>
        <p:spPr>
          <a:xfrm rot="12626522">
            <a:off x="1027941" y="3846421"/>
            <a:ext cx="2893658" cy="57719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shade val="90000"/>
              <a:hueOff val="65090"/>
              <a:satOff val="-782"/>
              <a:lumOff val="4482"/>
              <a:alphaOff val="0"/>
            </a:schemeClr>
          </a:lnRef>
          <a:fillRef idx="1">
            <a:schemeClr val="accent2">
              <a:shade val="90000"/>
              <a:hueOff val="65090"/>
              <a:satOff val="-782"/>
              <a:lumOff val="4482"/>
              <a:alphaOff val="0"/>
            </a:schemeClr>
          </a:fillRef>
          <a:effectRef idx="0">
            <a:schemeClr val="accent2">
              <a:shade val="90000"/>
              <a:hueOff val="65090"/>
              <a:satOff val="-782"/>
              <a:lumOff val="4482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8" name="Группа 7"/>
          <p:cNvGrpSpPr/>
          <p:nvPr/>
        </p:nvGrpSpPr>
        <p:grpSpPr>
          <a:xfrm>
            <a:off x="124604" y="2967076"/>
            <a:ext cx="2641761" cy="1300369"/>
            <a:chOff x="0" y="2292707"/>
            <a:chExt cx="2097836" cy="1460729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2292707"/>
              <a:ext cx="2097836" cy="146072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5714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5714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10"/>
            <p:cNvSpPr/>
            <p:nvPr/>
          </p:nvSpPr>
          <p:spPr>
            <a:xfrm>
              <a:off x="42783" y="2335490"/>
              <a:ext cx="2012270" cy="13751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Стрелка влево 8"/>
          <p:cNvSpPr/>
          <p:nvPr/>
        </p:nvSpPr>
        <p:spPr>
          <a:xfrm rot="13823263">
            <a:off x="1371115" y="2859421"/>
            <a:ext cx="3182151" cy="57719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shade val="90000"/>
              <a:hueOff val="130179"/>
              <a:satOff val="-1563"/>
              <a:lumOff val="8965"/>
              <a:alphaOff val="0"/>
            </a:schemeClr>
          </a:lnRef>
          <a:fillRef idx="1">
            <a:schemeClr val="accent2">
              <a:shade val="90000"/>
              <a:hueOff val="130179"/>
              <a:satOff val="-1563"/>
              <a:lumOff val="8965"/>
              <a:alphaOff val="0"/>
            </a:schemeClr>
          </a:fillRef>
          <a:effectRef idx="0">
            <a:schemeClr val="accent2">
              <a:shade val="90000"/>
              <a:hueOff val="130179"/>
              <a:satOff val="-1563"/>
              <a:lumOff val="8965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Группа 9"/>
          <p:cNvGrpSpPr/>
          <p:nvPr/>
        </p:nvGrpSpPr>
        <p:grpSpPr>
          <a:xfrm>
            <a:off x="708653" y="1621642"/>
            <a:ext cx="2458241" cy="1134141"/>
            <a:chOff x="904206" y="1146277"/>
            <a:chExt cx="1730104" cy="113414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904206" y="1146277"/>
              <a:ext cx="1730104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142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1429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13"/>
            <p:cNvSpPr/>
            <p:nvPr/>
          </p:nvSpPr>
          <p:spPr>
            <a:xfrm>
              <a:off x="937424" y="1179495"/>
              <a:ext cx="1663668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" name="Стрелка влево 10"/>
          <p:cNvSpPr/>
          <p:nvPr/>
        </p:nvSpPr>
        <p:spPr>
          <a:xfrm rot="15235778">
            <a:off x="2176655" y="2265386"/>
            <a:ext cx="3488664" cy="57719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shade val="90000"/>
              <a:hueOff val="195269"/>
              <a:satOff val="-2345"/>
              <a:lumOff val="13447"/>
              <a:alphaOff val="0"/>
            </a:schemeClr>
          </a:lnRef>
          <a:fillRef idx="1">
            <a:schemeClr val="accent2">
              <a:shade val="90000"/>
              <a:hueOff val="195269"/>
              <a:satOff val="-2345"/>
              <a:lumOff val="13447"/>
              <a:alphaOff val="0"/>
            </a:schemeClr>
          </a:fillRef>
          <a:effectRef idx="0">
            <a:schemeClr val="accent2">
              <a:shade val="90000"/>
              <a:hueOff val="195269"/>
              <a:satOff val="-2345"/>
              <a:lumOff val="1344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2" name="Группа 11"/>
          <p:cNvGrpSpPr/>
          <p:nvPr/>
        </p:nvGrpSpPr>
        <p:grpSpPr>
          <a:xfrm>
            <a:off x="2440023" y="378901"/>
            <a:ext cx="1996202" cy="1134141"/>
            <a:chOff x="2261543" y="13"/>
            <a:chExt cx="1996202" cy="1134141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2261543" y="13"/>
              <a:ext cx="1996202" cy="113414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7143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7143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16"/>
            <p:cNvSpPr/>
            <p:nvPr/>
          </p:nvSpPr>
          <p:spPr>
            <a:xfrm>
              <a:off x="2294761" y="33231"/>
              <a:ext cx="1929766" cy="10677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Стрелка влево 12"/>
          <p:cNvSpPr/>
          <p:nvPr/>
        </p:nvSpPr>
        <p:spPr>
          <a:xfrm rot="16934844">
            <a:off x="3704991" y="2235239"/>
            <a:ext cx="3276286" cy="57719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shade val="90000"/>
              <a:hueOff val="260359"/>
              <a:satOff val="-3127"/>
              <a:lumOff val="17930"/>
              <a:alphaOff val="0"/>
            </a:schemeClr>
          </a:lnRef>
          <a:fillRef idx="1">
            <a:schemeClr val="accent2">
              <a:shade val="90000"/>
              <a:hueOff val="260359"/>
              <a:satOff val="-3127"/>
              <a:lumOff val="17930"/>
              <a:alphaOff val="0"/>
            </a:schemeClr>
          </a:fillRef>
          <a:effectRef idx="0">
            <a:schemeClr val="accent2">
              <a:shade val="90000"/>
              <a:hueOff val="260359"/>
              <a:satOff val="-3127"/>
              <a:lumOff val="1793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4" name="Группа 13"/>
          <p:cNvGrpSpPr/>
          <p:nvPr/>
        </p:nvGrpSpPr>
        <p:grpSpPr>
          <a:xfrm>
            <a:off x="4726008" y="372132"/>
            <a:ext cx="2550256" cy="1283767"/>
            <a:chOff x="4547529" y="142870"/>
            <a:chExt cx="1929260" cy="113414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4547529" y="142870"/>
              <a:ext cx="1929260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2857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2857"/>
              </a:schemeClr>
            </a:effectRef>
            <a:fontRef idx="minor">
              <a:schemeClr val="lt1"/>
            </a:fontRef>
          </p:style>
        </p:sp>
        <p:sp>
          <p:nvSpPr>
            <p:cNvPr id="28" name="Скругленный прямоугольник 19"/>
            <p:cNvSpPr/>
            <p:nvPr/>
          </p:nvSpPr>
          <p:spPr>
            <a:xfrm>
              <a:off x="4580747" y="176088"/>
              <a:ext cx="1862824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Стрелка влево 14"/>
          <p:cNvSpPr/>
          <p:nvPr/>
        </p:nvSpPr>
        <p:spPr>
          <a:xfrm rot="18535292">
            <a:off x="4945765" y="3137017"/>
            <a:ext cx="2885268" cy="57719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shade val="90000"/>
              <a:hueOff val="325448"/>
              <a:satOff val="-3909"/>
              <a:lumOff val="22412"/>
              <a:alphaOff val="0"/>
            </a:schemeClr>
          </a:lnRef>
          <a:fillRef idx="1">
            <a:schemeClr val="accent2">
              <a:shade val="90000"/>
              <a:hueOff val="325448"/>
              <a:satOff val="-3909"/>
              <a:lumOff val="22412"/>
              <a:alphaOff val="0"/>
            </a:schemeClr>
          </a:fillRef>
          <a:effectRef idx="0">
            <a:schemeClr val="accent2">
              <a:shade val="90000"/>
              <a:hueOff val="325448"/>
              <a:satOff val="-3909"/>
              <a:lumOff val="22412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6" name="Группа 15"/>
          <p:cNvGrpSpPr/>
          <p:nvPr/>
        </p:nvGrpSpPr>
        <p:grpSpPr>
          <a:xfrm>
            <a:off x="6083365" y="1736165"/>
            <a:ext cx="2422753" cy="1134141"/>
            <a:chOff x="5904885" y="1357277"/>
            <a:chExt cx="2422753" cy="113414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5904885" y="1357277"/>
              <a:ext cx="2422753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857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8571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22"/>
            <p:cNvSpPr/>
            <p:nvPr/>
          </p:nvSpPr>
          <p:spPr>
            <a:xfrm>
              <a:off x="5938103" y="1390495"/>
              <a:ext cx="2356317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Стрелка влево 16"/>
          <p:cNvSpPr/>
          <p:nvPr/>
        </p:nvSpPr>
        <p:spPr>
          <a:xfrm rot="19974779">
            <a:off x="5634308" y="4076668"/>
            <a:ext cx="2518394" cy="57719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shade val="90000"/>
              <a:hueOff val="390538"/>
              <a:satOff val="-4690"/>
              <a:lumOff val="26895"/>
              <a:alphaOff val="0"/>
            </a:schemeClr>
          </a:lnRef>
          <a:fillRef idx="1">
            <a:schemeClr val="accent2">
              <a:shade val="90000"/>
              <a:hueOff val="390538"/>
              <a:satOff val="-4690"/>
              <a:lumOff val="26895"/>
              <a:alphaOff val="0"/>
            </a:schemeClr>
          </a:fillRef>
          <a:effectRef idx="0">
            <a:schemeClr val="accent2">
              <a:shade val="90000"/>
              <a:hueOff val="390538"/>
              <a:satOff val="-4690"/>
              <a:lumOff val="26895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Группа 17"/>
          <p:cNvGrpSpPr/>
          <p:nvPr/>
        </p:nvGrpSpPr>
        <p:grpSpPr>
          <a:xfrm>
            <a:off x="6622052" y="3038387"/>
            <a:ext cx="2261750" cy="1320589"/>
            <a:chOff x="7127270" y="2845947"/>
            <a:chExt cx="1417677" cy="113414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7127270" y="2845947"/>
              <a:ext cx="1417677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4286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4286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25"/>
            <p:cNvSpPr/>
            <p:nvPr/>
          </p:nvSpPr>
          <p:spPr>
            <a:xfrm>
              <a:off x="7160488" y="2879165"/>
              <a:ext cx="1351241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Стрелка влево 18"/>
          <p:cNvSpPr/>
          <p:nvPr/>
        </p:nvSpPr>
        <p:spPr>
          <a:xfrm rot="21504879">
            <a:off x="5878129" y="5116430"/>
            <a:ext cx="2164650" cy="57719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shade val="90000"/>
              <a:hueOff val="455628"/>
              <a:satOff val="-5472"/>
              <a:lumOff val="31377"/>
              <a:alphaOff val="0"/>
            </a:schemeClr>
          </a:lnRef>
          <a:fillRef idx="1">
            <a:schemeClr val="accent2">
              <a:shade val="90000"/>
              <a:hueOff val="455628"/>
              <a:satOff val="-5472"/>
              <a:lumOff val="31377"/>
              <a:alphaOff val="0"/>
            </a:schemeClr>
          </a:fillRef>
          <a:effectRef idx="0">
            <a:schemeClr val="accent2">
              <a:shade val="90000"/>
              <a:hueOff val="455628"/>
              <a:satOff val="-5472"/>
              <a:lumOff val="3137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0" name="Группа 19"/>
          <p:cNvGrpSpPr/>
          <p:nvPr/>
        </p:nvGrpSpPr>
        <p:grpSpPr>
          <a:xfrm>
            <a:off x="6874549" y="4808014"/>
            <a:ext cx="2090972" cy="1134141"/>
            <a:chOff x="6940729" y="4429126"/>
            <a:chExt cx="1846311" cy="113414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940729" y="4429126"/>
              <a:ext cx="1846311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28"/>
            <p:cNvSpPr/>
            <p:nvPr/>
          </p:nvSpPr>
          <p:spPr>
            <a:xfrm>
              <a:off x="6973947" y="4462344"/>
              <a:ext cx="1779875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BB757CE4-EE7C-4BEC-9727-31EF78BCD703}"/>
              </a:ext>
            </a:extLst>
          </p:cNvPr>
          <p:cNvSpPr txBox="1"/>
          <p:nvPr/>
        </p:nvSpPr>
        <p:spPr>
          <a:xfrm>
            <a:off x="708653" y="1823550"/>
            <a:ext cx="26258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Комплексность </a:t>
            </a:r>
          </a:p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оценок качества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46A3F176-22B6-4F45-A7ED-3F38F0F719A6}"/>
              </a:ext>
            </a:extLst>
          </p:cNvPr>
          <p:cNvSpPr txBox="1"/>
          <p:nvPr/>
        </p:nvSpPr>
        <p:spPr>
          <a:xfrm>
            <a:off x="4697541" y="566510"/>
            <a:ext cx="25502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Сочетание внутреннего </a:t>
            </a:r>
          </a:p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внешнего оценивания </a:t>
            </a:r>
          </a:p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B1F314DD-137A-4935-8047-C9BDDB09B3FD}"/>
              </a:ext>
            </a:extLst>
          </p:cNvPr>
          <p:cNvSpPr txBox="1"/>
          <p:nvPr/>
        </p:nvSpPr>
        <p:spPr>
          <a:xfrm>
            <a:off x="5972669" y="1823981"/>
            <a:ext cx="26051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Совмещение объективных </a:t>
            </a:r>
          </a:p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субъективных оценок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75EAFEF8-B3CF-4749-85F6-694189DDF48B}"/>
              </a:ext>
            </a:extLst>
          </p:cNvPr>
          <p:cNvSpPr txBox="1"/>
          <p:nvPr/>
        </p:nvSpPr>
        <p:spPr>
          <a:xfrm>
            <a:off x="32500" y="2977272"/>
            <a:ext cx="27437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Непрерывность и этапность </a:t>
            </a:r>
          </a:p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оценок качества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AE411EDD-E2D2-430A-9DC4-6D8F4D75DD15}"/>
              </a:ext>
            </a:extLst>
          </p:cNvPr>
          <p:cNvSpPr txBox="1"/>
          <p:nvPr/>
        </p:nvSpPr>
        <p:spPr>
          <a:xfrm>
            <a:off x="6775740" y="3425615"/>
            <a:ext cx="20046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Самооценивание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33624BCE-BD72-49CB-83BB-798D276F5689}"/>
              </a:ext>
            </a:extLst>
          </p:cNvPr>
          <p:cNvSpPr txBox="1"/>
          <p:nvPr/>
        </p:nvSpPr>
        <p:spPr>
          <a:xfrm>
            <a:off x="6874548" y="5023625"/>
            <a:ext cx="22617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Управленческие решения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A289F34A-5380-45CC-8DD7-09519A7A23B6}"/>
              </a:ext>
            </a:extLst>
          </p:cNvPr>
          <p:cNvSpPr txBox="1"/>
          <p:nvPr/>
        </p:nvSpPr>
        <p:spPr>
          <a:xfrm>
            <a:off x="518218" y="4774711"/>
            <a:ext cx="1660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Публичный отчет</a:t>
            </a:r>
          </a:p>
        </p:txBody>
      </p: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C438E2C7-A242-49BD-B8BF-B3562D459B0C}"/>
              </a:ext>
            </a:extLst>
          </p:cNvPr>
          <p:cNvGrpSpPr/>
          <p:nvPr/>
        </p:nvGrpSpPr>
        <p:grpSpPr>
          <a:xfrm>
            <a:off x="1920233" y="341896"/>
            <a:ext cx="2550256" cy="1283767"/>
            <a:chOff x="4547529" y="142870"/>
            <a:chExt cx="1929260" cy="113414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9" name="Скругленный прямоугольник 26">
              <a:extLst>
                <a:ext uri="{FF2B5EF4-FFF2-40B4-BE49-F238E27FC236}">
                  <a16:creationId xmlns:a16="http://schemas.microsoft.com/office/drawing/2014/main" xmlns="" id="{351FDAA7-A7DA-4958-8A1A-1E19A10E85CE}"/>
                </a:ext>
              </a:extLst>
            </p:cNvPr>
            <p:cNvSpPr/>
            <p:nvPr/>
          </p:nvSpPr>
          <p:spPr>
            <a:xfrm>
              <a:off x="4547529" y="142870"/>
              <a:ext cx="1929260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2857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2857"/>
              </a:schemeClr>
            </a:effectRef>
            <a:fontRef idx="minor">
              <a:schemeClr val="lt1"/>
            </a:fontRef>
          </p:style>
        </p:sp>
        <p:sp>
          <p:nvSpPr>
            <p:cNvPr id="60" name="Скругленный прямоугольник 19">
              <a:extLst>
                <a:ext uri="{FF2B5EF4-FFF2-40B4-BE49-F238E27FC236}">
                  <a16:creationId xmlns:a16="http://schemas.microsoft.com/office/drawing/2014/main" xmlns="" id="{6C61B507-5A1D-4F57-A8BD-C49869FDCAED}"/>
                </a:ext>
              </a:extLst>
            </p:cNvPr>
            <p:cNvSpPr/>
            <p:nvPr/>
          </p:nvSpPr>
          <p:spPr>
            <a:xfrm>
              <a:off x="4580747" y="176088"/>
              <a:ext cx="1862824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3416D938-D1DF-48E3-85C3-E58BFB7991DC}"/>
              </a:ext>
            </a:extLst>
          </p:cNvPr>
          <p:cNvSpPr txBox="1"/>
          <p:nvPr/>
        </p:nvSpPr>
        <p:spPr>
          <a:xfrm>
            <a:off x="1964143" y="462844"/>
            <a:ext cx="24720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Сочетание количественного</a:t>
            </a:r>
          </a:p>
          <a:p>
            <a:pPr algn="ctr"/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качественного анализа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337835" y="4119151"/>
            <a:ext cx="2025253" cy="2025253"/>
            <a:chOff x="3238409" y="4132542"/>
            <a:chExt cx="2025253" cy="2025253"/>
          </a:xfrm>
        </p:grpSpPr>
        <p:sp>
          <p:nvSpPr>
            <p:cNvPr id="37" name="Овал 36"/>
            <p:cNvSpPr/>
            <p:nvPr/>
          </p:nvSpPr>
          <p:spPr>
            <a:xfrm>
              <a:off x="3238409" y="4132542"/>
              <a:ext cx="2025253" cy="2025253"/>
            </a:xfrm>
            <a:prstGeom prst="ellipse">
              <a:avLst/>
            </a:prstGeom>
            <a:solidFill>
              <a:srgbClr val="C00000">
                <a:alpha val="8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Овал 4"/>
            <p:cNvSpPr/>
            <p:nvPr/>
          </p:nvSpPr>
          <p:spPr>
            <a:xfrm>
              <a:off x="3535001" y="4429133"/>
              <a:ext cx="1432069" cy="14320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latin typeface="Times New Roman" pitchFamily="18" charset="0"/>
                  <a:cs typeface="Times New Roman" pitchFamily="18" charset="0"/>
                </a:rPr>
                <a:t>Качество результатов</a:t>
              </a:r>
            </a:p>
          </p:txBody>
        </p:sp>
      </p:grpSp>
      <p:sp>
        <p:nvSpPr>
          <p:cNvPr id="5" name="Стрелка влево 4"/>
          <p:cNvSpPr/>
          <p:nvPr/>
        </p:nvSpPr>
        <p:spPr>
          <a:xfrm rot="10826362">
            <a:off x="945474" y="4901419"/>
            <a:ext cx="2390541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7030A0"/>
          </a:solidFill>
        </p:spPr>
        <p:style>
          <a:lnRef idx="0">
            <a:schemeClr val="accent2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0" y="4572008"/>
            <a:ext cx="1417677" cy="1134141"/>
            <a:chOff x="2" y="4550934"/>
            <a:chExt cx="1417677" cy="1134141"/>
          </a:xfrm>
          <a:solidFill>
            <a:srgbClr val="FFFF00"/>
          </a:solidFill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2" y="4550934"/>
              <a:ext cx="1417677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Скругленный прямоугольник 7"/>
            <p:cNvSpPr/>
            <p:nvPr/>
          </p:nvSpPr>
          <p:spPr>
            <a:xfrm>
              <a:off x="33220" y="4584152"/>
              <a:ext cx="1351241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Предметные результаты обучения </a:t>
              </a:r>
            </a:p>
          </p:txBody>
        </p:sp>
      </p:grpSp>
      <p:sp>
        <p:nvSpPr>
          <p:cNvPr id="7" name="Стрелка влево 6"/>
          <p:cNvSpPr/>
          <p:nvPr/>
        </p:nvSpPr>
        <p:spPr>
          <a:xfrm rot="12373966">
            <a:off x="938917" y="3820785"/>
            <a:ext cx="2638583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7030A0"/>
          </a:solidFill>
        </p:spPr>
        <p:style>
          <a:lnRef idx="0">
            <a:schemeClr val="accent2">
              <a:shade val="90000"/>
              <a:hueOff val="65090"/>
              <a:satOff val="-782"/>
              <a:lumOff val="4482"/>
              <a:alphaOff val="0"/>
            </a:schemeClr>
          </a:lnRef>
          <a:fillRef idx="1">
            <a:schemeClr val="accent2">
              <a:shade val="90000"/>
              <a:hueOff val="65090"/>
              <a:satOff val="-782"/>
              <a:lumOff val="4482"/>
              <a:alphaOff val="0"/>
            </a:schemeClr>
          </a:fillRef>
          <a:effectRef idx="0">
            <a:schemeClr val="accent2">
              <a:shade val="90000"/>
              <a:hueOff val="65090"/>
              <a:satOff val="-782"/>
              <a:lumOff val="4482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                    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29287" y="2917388"/>
            <a:ext cx="1894017" cy="1134141"/>
            <a:chOff x="129289" y="2896314"/>
            <a:chExt cx="1417677" cy="1134141"/>
          </a:xfrm>
          <a:solidFill>
            <a:srgbClr val="FFFF00"/>
          </a:solidFill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129289" y="2896314"/>
              <a:ext cx="1417677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5714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5714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10"/>
            <p:cNvSpPr/>
            <p:nvPr/>
          </p:nvSpPr>
          <p:spPr>
            <a:xfrm>
              <a:off x="162507" y="2929532"/>
              <a:ext cx="1351241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Результаты освоения обучающимися ООП</a:t>
              </a:r>
            </a:p>
          </p:txBody>
        </p:sp>
      </p:grpSp>
      <p:sp>
        <p:nvSpPr>
          <p:cNvPr id="9" name="Стрелка влево 8"/>
          <p:cNvSpPr/>
          <p:nvPr/>
        </p:nvSpPr>
        <p:spPr>
          <a:xfrm rot="13966513">
            <a:off x="1551644" y="2907397"/>
            <a:ext cx="2712618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7030A0"/>
          </a:solidFill>
        </p:spPr>
        <p:style>
          <a:lnRef idx="0">
            <a:schemeClr val="accent2">
              <a:shade val="90000"/>
              <a:hueOff val="130179"/>
              <a:satOff val="-1563"/>
              <a:lumOff val="8965"/>
              <a:alphaOff val="0"/>
            </a:schemeClr>
          </a:lnRef>
          <a:fillRef idx="1">
            <a:schemeClr val="accent2">
              <a:shade val="90000"/>
              <a:hueOff val="130179"/>
              <a:satOff val="-1563"/>
              <a:lumOff val="8965"/>
              <a:alphaOff val="0"/>
            </a:schemeClr>
          </a:fillRef>
          <a:effectRef idx="0">
            <a:schemeClr val="accent2">
              <a:shade val="90000"/>
              <a:hueOff val="130179"/>
              <a:satOff val="-1563"/>
              <a:lumOff val="8965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Группа 9"/>
          <p:cNvGrpSpPr/>
          <p:nvPr/>
        </p:nvGrpSpPr>
        <p:grpSpPr>
          <a:xfrm>
            <a:off x="911924" y="1595618"/>
            <a:ext cx="1782955" cy="1134141"/>
            <a:chOff x="1010488" y="1486091"/>
            <a:chExt cx="1782955" cy="1134141"/>
          </a:xfrm>
          <a:solidFill>
            <a:srgbClr val="FFFF00"/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1010488" y="1486091"/>
              <a:ext cx="1782955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1429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1429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13"/>
            <p:cNvSpPr/>
            <p:nvPr/>
          </p:nvSpPr>
          <p:spPr>
            <a:xfrm>
              <a:off x="1043706" y="1519309"/>
              <a:ext cx="1716519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Личностные образовательные результаты</a:t>
              </a:r>
            </a:p>
          </p:txBody>
        </p:sp>
      </p:grpSp>
      <p:sp>
        <p:nvSpPr>
          <p:cNvPr id="11" name="Стрелка влево 10"/>
          <p:cNvSpPr/>
          <p:nvPr/>
        </p:nvSpPr>
        <p:spPr>
          <a:xfrm rot="15618354">
            <a:off x="2662222" y="2435618"/>
            <a:ext cx="2700020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7030A0"/>
          </a:solidFill>
        </p:spPr>
        <p:style>
          <a:lnRef idx="0">
            <a:schemeClr val="accent2">
              <a:shade val="90000"/>
              <a:hueOff val="195269"/>
              <a:satOff val="-2345"/>
              <a:lumOff val="13447"/>
              <a:alphaOff val="0"/>
            </a:schemeClr>
          </a:lnRef>
          <a:fillRef idx="1">
            <a:schemeClr val="accent2">
              <a:shade val="90000"/>
              <a:hueOff val="195269"/>
              <a:satOff val="-2345"/>
              <a:lumOff val="13447"/>
              <a:alphaOff val="0"/>
            </a:schemeClr>
          </a:fillRef>
          <a:effectRef idx="0">
            <a:schemeClr val="accent2">
              <a:shade val="90000"/>
              <a:hueOff val="195269"/>
              <a:satOff val="-2345"/>
              <a:lumOff val="1344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2" name="Группа 11"/>
          <p:cNvGrpSpPr/>
          <p:nvPr/>
        </p:nvGrpSpPr>
        <p:grpSpPr>
          <a:xfrm>
            <a:off x="2762810" y="769644"/>
            <a:ext cx="1730104" cy="1134141"/>
            <a:chOff x="2734358" y="763564"/>
            <a:chExt cx="1730104" cy="1134141"/>
          </a:xfrm>
          <a:solidFill>
            <a:srgbClr val="FFFF00"/>
          </a:solidFill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2734358" y="763564"/>
              <a:ext cx="1730104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7143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7143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16"/>
            <p:cNvSpPr/>
            <p:nvPr/>
          </p:nvSpPr>
          <p:spPr>
            <a:xfrm>
              <a:off x="2767576" y="796782"/>
              <a:ext cx="1663668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Метапредметные образовательные результаты</a:t>
              </a:r>
            </a:p>
          </p:txBody>
        </p:sp>
      </p:grpSp>
      <p:sp>
        <p:nvSpPr>
          <p:cNvPr id="13" name="Стрелка влево 12"/>
          <p:cNvSpPr/>
          <p:nvPr/>
        </p:nvSpPr>
        <p:spPr>
          <a:xfrm rot="17256399">
            <a:off x="3709252" y="2431905"/>
            <a:ext cx="2861226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7030A0"/>
          </a:solidFill>
        </p:spPr>
        <p:style>
          <a:lnRef idx="0">
            <a:schemeClr val="accent2">
              <a:shade val="90000"/>
              <a:hueOff val="260359"/>
              <a:satOff val="-3127"/>
              <a:lumOff val="17930"/>
              <a:alphaOff val="0"/>
            </a:schemeClr>
          </a:lnRef>
          <a:fillRef idx="1">
            <a:schemeClr val="accent2">
              <a:shade val="90000"/>
              <a:hueOff val="260359"/>
              <a:satOff val="-3127"/>
              <a:lumOff val="17930"/>
              <a:alphaOff val="0"/>
            </a:schemeClr>
          </a:fillRef>
          <a:effectRef idx="0">
            <a:schemeClr val="accent2">
              <a:shade val="90000"/>
              <a:hueOff val="260359"/>
              <a:satOff val="-3127"/>
              <a:lumOff val="1793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4" name="Группа 13"/>
          <p:cNvGrpSpPr/>
          <p:nvPr/>
        </p:nvGrpSpPr>
        <p:grpSpPr>
          <a:xfrm>
            <a:off x="4564701" y="748062"/>
            <a:ext cx="1730104" cy="1134141"/>
            <a:chOff x="4608119" y="726988"/>
            <a:chExt cx="1730104" cy="1134141"/>
          </a:xfrm>
          <a:solidFill>
            <a:srgbClr val="FFFF00"/>
          </a:solidFill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4608119" y="726988"/>
              <a:ext cx="1730104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2857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2857"/>
              </a:schemeClr>
            </a:effectRef>
            <a:fontRef idx="minor">
              <a:schemeClr val="lt1"/>
            </a:fontRef>
          </p:style>
        </p:sp>
        <p:sp>
          <p:nvSpPr>
            <p:cNvPr id="28" name="Скругленный прямоугольник 19"/>
            <p:cNvSpPr/>
            <p:nvPr/>
          </p:nvSpPr>
          <p:spPr>
            <a:xfrm>
              <a:off x="4641337" y="760206"/>
              <a:ext cx="1663668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Результаты мониторинговых исследований, независимой оценки качества образования</a:t>
              </a:r>
            </a:p>
          </p:txBody>
        </p:sp>
      </p:grpSp>
      <p:sp>
        <p:nvSpPr>
          <p:cNvPr id="15" name="Стрелка влево 14"/>
          <p:cNvSpPr/>
          <p:nvPr/>
        </p:nvSpPr>
        <p:spPr>
          <a:xfrm rot="18629236">
            <a:off x="4595988" y="2878004"/>
            <a:ext cx="2994441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7030A0"/>
          </a:solidFill>
        </p:spPr>
        <p:style>
          <a:lnRef idx="0">
            <a:schemeClr val="accent2">
              <a:shade val="90000"/>
              <a:hueOff val="325448"/>
              <a:satOff val="-3909"/>
              <a:lumOff val="22412"/>
              <a:alphaOff val="0"/>
            </a:schemeClr>
          </a:lnRef>
          <a:fillRef idx="1">
            <a:schemeClr val="accent2">
              <a:shade val="90000"/>
              <a:hueOff val="325448"/>
              <a:satOff val="-3909"/>
              <a:lumOff val="22412"/>
              <a:alphaOff val="0"/>
            </a:schemeClr>
          </a:fillRef>
          <a:effectRef idx="0">
            <a:schemeClr val="accent2">
              <a:shade val="90000"/>
              <a:hueOff val="325448"/>
              <a:satOff val="-3909"/>
              <a:lumOff val="22412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6" name="Группа 15"/>
          <p:cNvGrpSpPr/>
          <p:nvPr/>
        </p:nvGrpSpPr>
        <p:grpSpPr>
          <a:xfrm>
            <a:off x="6317224" y="1567845"/>
            <a:ext cx="1663668" cy="1134141"/>
            <a:chOff x="6257059" y="1397973"/>
            <a:chExt cx="1417677" cy="1134141"/>
          </a:xfrm>
          <a:solidFill>
            <a:srgbClr val="FFFF00"/>
          </a:solidFill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6257059" y="1397973"/>
              <a:ext cx="1417677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8571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8571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22"/>
            <p:cNvSpPr/>
            <p:nvPr/>
          </p:nvSpPr>
          <p:spPr>
            <a:xfrm>
              <a:off x="6290277" y="1431191"/>
              <a:ext cx="1351241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Мониторинг здоровья обучающихся (динамика)</a:t>
              </a:r>
            </a:p>
          </p:txBody>
        </p:sp>
      </p:grpSp>
      <p:sp>
        <p:nvSpPr>
          <p:cNvPr id="17" name="Стрелка влево 16"/>
          <p:cNvSpPr/>
          <p:nvPr/>
        </p:nvSpPr>
        <p:spPr>
          <a:xfrm rot="20089238">
            <a:off x="5281786" y="3802141"/>
            <a:ext cx="2890460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7030A0"/>
          </a:solidFill>
        </p:spPr>
        <p:style>
          <a:lnRef idx="0">
            <a:schemeClr val="accent2">
              <a:shade val="90000"/>
              <a:hueOff val="390538"/>
              <a:satOff val="-4690"/>
              <a:lumOff val="26895"/>
              <a:alphaOff val="0"/>
            </a:schemeClr>
          </a:lnRef>
          <a:fillRef idx="1">
            <a:schemeClr val="accent2">
              <a:shade val="90000"/>
              <a:hueOff val="390538"/>
              <a:satOff val="-4690"/>
              <a:lumOff val="26895"/>
              <a:alphaOff val="0"/>
            </a:schemeClr>
          </a:fillRef>
          <a:effectRef idx="0">
            <a:schemeClr val="accent2">
              <a:shade val="90000"/>
              <a:hueOff val="390538"/>
              <a:satOff val="-4690"/>
              <a:lumOff val="26895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Группа 17"/>
          <p:cNvGrpSpPr/>
          <p:nvPr/>
        </p:nvGrpSpPr>
        <p:grpSpPr>
          <a:xfrm>
            <a:off x="7022212" y="2832552"/>
            <a:ext cx="1739730" cy="1134141"/>
            <a:chOff x="7065630" y="2845943"/>
            <a:chExt cx="1739730" cy="1134141"/>
          </a:xfrm>
          <a:solidFill>
            <a:srgbClr val="FFFF00"/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7065630" y="2845943"/>
              <a:ext cx="1739730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4286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4286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25"/>
            <p:cNvSpPr/>
            <p:nvPr/>
          </p:nvSpPr>
          <p:spPr>
            <a:xfrm>
              <a:off x="7098848" y="2879161"/>
              <a:ext cx="1673294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Удовлетворенность родителей качеством образовательных результато</a:t>
              </a:r>
              <a:r>
                <a:rPr lang="ru-RU" sz="1400" kern="12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</a:p>
          </p:txBody>
        </p:sp>
      </p:grpSp>
      <p:sp>
        <p:nvSpPr>
          <p:cNvPr id="19" name="Стрелка влево 18"/>
          <p:cNvSpPr/>
          <p:nvPr/>
        </p:nvSpPr>
        <p:spPr>
          <a:xfrm rot="21529089">
            <a:off x="5513588" y="4792417"/>
            <a:ext cx="2594849" cy="577197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7030A0"/>
          </a:solidFill>
        </p:spPr>
        <p:style>
          <a:lnRef idx="0">
            <a:schemeClr val="accent2">
              <a:shade val="90000"/>
              <a:hueOff val="455628"/>
              <a:satOff val="-5472"/>
              <a:lumOff val="31377"/>
              <a:alphaOff val="0"/>
            </a:schemeClr>
          </a:lnRef>
          <a:fillRef idx="1">
            <a:schemeClr val="accent2">
              <a:shade val="90000"/>
              <a:hueOff val="455628"/>
              <a:satOff val="-5472"/>
              <a:lumOff val="31377"/>
              <a:alphaOff val="0"/>
            </a:schemeClr>
          </a:fillRef>
          <a:effectRef idx="0">
            <a:schemeClr val="accent2">
              <a:shade val="90000"/>
              <a:hueOff val="455628"/>
              <a:satOff val="-5472"/>
              <a:lumOff val="3137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0" name="Группа 19"/>
          <p:cNvGrpSpPr/>
          <p:nvPr/>
        </p:nvGrpSpPr>
        <p:grpSpPr>
          <a:xfrm>
            <a:off x="7171750" y="4487184"/>
            <a:ext cx="1872822" cy="1134141"/>
            <a:chOff x="7072324" y="4500575"/>
            <a:chExt cx="1872822" cy="1134141"/>
          </a:xfrm>
          <a:solidFill>
            <a:srgbClr val="FFFF00"/>
          </a:solidFill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7072324" y="4500575"/>
              <a:ext cx="1872822" cy="1134141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28"/>
            <p:cNvSpPr/>
            <p:nvPr/>
          </p:nvSpPr>
          <p:spPr>
            <a:xfrm>
              <a:off x="7105542" y="4533793"/>
              <a:ext cx="1806386" cy="106770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Достижения  обучающихся на предметных олимпиадах, конкурсах, соревнованиях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312967" y="3934666"/>
            <a:ext cx="2266354" cy="2266354"/>
            <a:chOff x="3279670" y="3934666"/>
            <a:chExt cx="2266354" cy="2266354"/>
          </a:xfrm>
        </p:grpSpPr>
        <p:sp>
          <p:nvSpPr>
            <p:cNvPr id="33" name="Овал 32"/>
            <p:cNvSpPr/>
            <p:nvPr/>
          </p:nvSpPr>
          <p:spPr>
            <a:xfrm>
              <a:off x="3279670" y="3934666"/>
              <a:ext cx="2266354" cy="2266354"/>
            </a:xfrm>
            <a:prstGeom prst="ellipse">
              <a:avLst/>
            </a:prstGeom>
            <a:solidFill>
              <a:srgbClr val="C00000">
                <a:alpha val="8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alpha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Овал 4"/>
            <p:cNvSpPr/>
            <p:nvPr/>
          </p:nvSpPr>
          <p:spPr>
            <a:xfrm>
              <a:off x="3611570" y="4266566"/>
              <a:ext cx="1602554" cy="16025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605" tIns="14605" rIns="14605" bIns="1460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b="1" kern="1200" dirty="0">
                  <a:latin typeface="Times New Roman" pitchFamily="18" charset="0"/>
                  <a:cs typeface="Times New Roman" pitchFamily="18" charset="0"/>
                </a:rPr>
                <a:t>Качество процесса</a:t>
              </a:r>
            </a:p>
          </p:txBody>
        </p:sp>
      </p:grpSp>
      <p:sp>
        <p:nvSpPr>
          <p:cNvPr id="5" name="Стрелка влево 4"/>
          <p:cNvSpPr/>
          <p:nvPr/>
        </p:nvSpPr>
        <p:spPr>
          <a:xfrm rot="10853846">
            <a:off x="1177027" y="4709490"/>
            <a:ext cx="2018725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2">
              <a:shade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" name="Группа 5"/>
          <p:cNvGrpSpPr/>
          <p:nvPr/>
        </p:nvGrpSpPr>
        <p:grpSpPr>
          <a:xfrm>
            <a:off x="166726" y="4382057"/>
            <a:ext cx="2020849" cy="1269158"/>
            <a:chOff x="133429" y="4382057"/>
            <a:chExt cx="2020849" cy="1269158"/>
          </a:xfrm>
          <a:solidFill>
            <a:schemeClr val="accent6"/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133429" y="4382057"/>
              <a:ext cx="2020849" cy="126915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7"/>
            <p:cNvSpPr/>
            <p:nvPr/>
          </p:nvSpPr>
          <p:spPr>
            <a:xfrm>
              <a:off x="170601" y="4419229"/>
              <a:ext cx="1946505" cy="119481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соответствие структуры и содержания ООП требованиям  ГОС</a:t>
              </a:r>
            </a:p>
          </p:txBody>
        </p:sp>
      </p:grpSp>
      <p:sp>
        <p:nvSpPr>
          <p:cNvPr id="7" name="Стрелка влево 6"/>
          <p:cNvSpPr/>
          <p:nvPr/>
        </p:nvSpPr>
        <p:spPr>
          <a:xfrm rot="12600000">
            <a:off x="999052" y="3434105"/>
            <a:ext cx="2497736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2">
              <a:shade val="90000"/>
              <a:hueOff val="75938"/>
              <a:satOff val="-912"/>
              <a:lumOff val="5229"/>
              <a:alphaOff val="0"/>
            </a:schemeClr>
          </a:lnRef>
          <a:fillRef idx="1">
            <a:schemeClr val="accent2">
              <a:shade val="90000"/>
              <a:hueOff val="75938"/>
              <a:satOff val="-912"/>
              <a:lumOff val="5229"/>
              <a:alphaOff val="0"/>
            </a:schemeClr>
          </a:fillRef>
          <a:effectRef idx="0">
            <a:schemeClr val="accent2">
              <a:shade val="90000"/>
              <a:hueOff val="75938"/>
              <a:satOff val="-912"/>
              <a:lumOff val="5229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8" name="Группа 7"/>
          <p:cNvGrpSpPr/>
          <p:nvPr/>
        </p:nvGrpSpPr>
        <p:grpSpPr>
          <a:xfrm>
            <a:off x="209440" y="2545121"/>
            <a:ext cx="1932690" cy="1269158"/>
            <a:chOff x="176143" y="2545121"/>
            <a:chExt cx="1932690" cy="1269158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176143" y="2545121"/>
              <a:ext cx="1932690" cy="126915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6667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6667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10"/>
            <p:cNvSpPr/>
            <p:nvPr/>
          </p:nvSpPr>
          <p:spPr>
            <a:xfrm>
              <a:off x="213315" y="2582293"/>
              <a:ext cx="1858346" cy="1194814"/>
            </a:xfrm>
            <a:prstGeom prst="rect">
              <a:avLst/>
            </a:prstGeom>
            <a:solidFill>
              <a:schemeClr val="accent6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8575" tIns="28575" rIns="28575" bIns="2857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реализация учебных планов и рабочих программ </a:t>
              </a:r>
            </a:p>
          </p:txBody>
        </p:sp>
      </p:grpSp>
      <p:sp>
        <p:nvSpPr>
          <p:cNvPr id="9" name="Стрелка влево 8"/>
          <p:cNvSpPr/>
          <p:nvPr/>
        </p:nvSpPr>
        <p:spPr>
          <a:xfrm rot="14298094">
            <a:off x="1786669" y="2545058"/>
            <a:ext cx="2601832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2">
              <a:shade val="90000"/>
              <a:hueOff val="151876"/>
              <a:satOff val="-1824"/>
              <a:lumOff val="10459"/>
              <a:alphaOff val="0"/>
            </a:schemeClr>
          </a:lnRef>
          <a:fillRef idx="1">
            <a:schemeClr val="accent2">
              <a:shade val="90000"/>
              <a:hueOff val="151876"/>
              <a:satOff val="-1824"/>
              <a:lumOff val="10459"/>
              <a:alphaOff val="0"/>
            </a:schemeClr>
          </a:fillRef>
          <a:effectRef idx="0">
            <a:schemeClr val="accent2">
              <a:shade val="90000"/>
              <a:hueOff val="151876"/>
              <a:satOff val="-1824"/>
              <a:lumOff val="10459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Группа 9"/>
          <p:cNvGrpSpPr/>
          <p:nvPr/>
        </p:nvGrpSpPr>
        <p:grpSpPr>
          <a:xfrm>
            <a:off x="1406415" y="1126582"/>
            <a:ext cx="1995212" cy="1269158"/>
            <a:chOff x="1373118" y="1126582"/>
            <a:chExt cx="1995212" cy="1269158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1373118" y="1126582"/>
              <a:ext cx="1995212" cy="126915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13333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13333"/>
              </a:schemeClr>
            </a:effectRef>
            <a:fontRef idx="minor">
              <a:schemeClr val="lt1"/>
            </a:fontRef>
          </p:style>
        </p:sp>
        <p:sp>
          <p:nvSpPr>
            <p:cNvPr id="28" name="Скругленный прямоугольник 13"/>
            <p:cNvSpPr/>
            <p:nvPr/>
          </p:nvSpPr>
          <p:spPr>
            <a:xfrm>
              <a:off x="1410290" y="1163754"/>
              <a:ext cx="1920868" cy="1194814"/>
            </a:xfrm>
            <a:prstGeom prst="rect">
              <a:avLst/>
            </a:prstGeom>
            <a:solidFill>
              <a:schemeClr val="accent6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наличие индивидуальных учебных планов</a:t>
              </a:r>
            </a:p>
          </p:txBody>
        </p:sp>
      </p:grpSp>
      <p:sp>
        <p:nvSpPr>
          <p:cNvPr id="11" name="Стрелка влево 10"/>
          <p:cNvSpPr/>
          <p:nvPr/>
        </p:nvSpPr>
        <p:spPr>
          <a:xfrm rot="16200000">
            <a:off x="3197276" y="2217471"/>
            <a:ext cx="2497736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2">
              <a:shade val="90000"/>
              <a:hueOff val="227814"/>
              <a:satOff val="-2736"/>
              <a:lumOff val="15688"/>
              <a:alphaOff val="0"/>
            </a:schemeClr>
          </a:lnRef>
          <a:fillRef idx="1">
            <a:schemeClr val="accent2">
              <a:shade val="90000"/>
              <a:hueOff val="227814"/>
              <a:satOff val="-2736"/>
              <a:lumOff val="15688"/>
              <a:alphaOff val="0"/>
            </a:schemeClr>
          </a:fillRef>
          <a:effectRef idx="0">
            <a:schemeClr val="accent2">
              <a:shade val="90000"/>
              <a:hueOff val="227814"/>
              <a:satOff val="-2736"/>
              <a:lumOff val="15688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2" name="Группа 11"/>
          <p:cNvGrpSpPr/>
          <p:nvPr/>
        </p:nvGrpSpPr>
        <p:grpSpPr>
          <a:xfrm>
            <a:off x="3478109" y="656979"/>
            <a:ext cx="1936069" cy="1269158"/>
            <a:chOff x="3444812" y="656979"/>
            <a:chExt cx="1936069" cy="126915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444812" y="656979"/>
              <a:ext cx="1936069" cy="126915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000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16"/>
            <p:cNvSpPr/>
            <p:nvPr/>
          </p:nvSpPr>
          <p:spPr>
            <a:xfrm>
              <a:off x="3481984" y="694151"/>
              <a:ext cx="1861725" cy="1194814"/>
            </a:xfrm>
            <a:prstGeom prst="rect">
              <a:avLst/>
            </a:prstGeom>
            <a:solidFill>
              <a:schemeClr val="accent6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качество проведения уроков и индивидуальной работы с обучающимися</a:t>
              </a:r>
            </a:p>
          </p:txBody>
        </p:sp>
      </p:grpSp>
      <p:sp>
        <p:nvSpPr>
          <p:cNvPr id="13" name="Стрелка влево 12"/>
          <p:cNvSpPr/>
          <p:nvPr/>
        </p:nvSpPr>
        <p:spPr>
          <a:xfrm rot="18146448">
            <a:off x="4541221" y="2584095"/>
            <a:ext cx="2556725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2">
              <a:shade val="90000"/>
              <a:hueOff val="303752"/>
              <a:satOff val="-3648"/>
              <a:lumOff val="20918"/>
              <a:alphaOff val="0"/>
            </a:schemeClr>
          </a:lnRef>
          <a:fillRef idx="1">
            <a:schemeClr val="accent2">
              <a:shade val="90000"/>
              <a:hueOff val="303752"/>
              <a:satOff val="-3648"/>
              <a:lumOff val="20918"/>
              <a:alphaOff val="0"/>
            </a:schemeClr>
          </a:fillRef>
          <a:effectRef idx="0">
            <a:schemeClr val="accent2">
              <a:shade val="90000"/>
              <a:hueOff val="303752"/>
              <a:satOff val="-3648"/>
              <a:lumOff val="20918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4" name="Группа 13"/>
          <p:cNvGrpSpPr/>
          <p:nvPr/>
        </p:nvGrpSpPr>
        <p:grpSpPr>
          <a:xfrm>
            <a:off x="5537299" y="1193602"/>
            <a:ext cx="1936069" cy="1269158"/>
            <a:chOff x="5504002" y="1193602"/>
            <a:chExt cx="1936069" cy="1269158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5504002" y="1193602"/>
              <a:ext cx="1936069" cy="126915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6667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6667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19"/>
            <p:cNvSpPr/>
            <p:nvPr/>
          </p:nvSpPr>
          <p:spPr>
            <a:xfrm>
              <a:off x="5541174" y="1230774"/>
              <a:ext cx="1861725" cy="1194814"/>
            </a:xfrm>
            <a:prstGeom prst="rect">
              <a:avLst/>
            </a:prstGeom>
            <a:solidFill>
              <a:schemeClr val="accent6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качество внеурочной деятельности</a:t>
              </a:r>
            </a:p>
          </p:txBody>
        </p:sp>
      </p:grpSp>
      <p:sp>
        <p:nvSpPr>
          <p:cNvPr id="15" name="Стрелка влево 14"/>
          <p:cNvSpPr/>
          <p:nvPr/>
        </p:nvSpPr>
        <p:spPr>
          <a:xfrm rot="19864815">
            <a:off x="5408658" y="3502324"/>
            <a:ext cx="2573105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2">
              <a:shade val="90000"/>
              <a:hueOff val="379690"/>
              <a:satOff val="-4560"/>
              <a:lumOff val="26147"/>
              <a:alphaOff val="0"/>
            </a:schemeClr>
          </a:lnRef>
          <a:fillRef idx="1">
            <a:schemeClr val="accent2">
              <a:shade val="90000"/>
              <a:hueOff val="379690"/>
              <a:satOff val="-4560"/>
              <a:lumOff val="26147"/>
              <a:alphaOff val="0"/>
            </a:schemeClr>
          </a:fillRef>
          <a:effectRef idx="0">
            <a:schemeClr val="accent2">
              <a:shade val="90000"/>
              <a:hueOff val="379690"/>
              <a:satOff val="-4560"/>
              <a:lumOff val="2614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6" name="Группа 15"/>
          <p:cNvGrpSpPr/>
          <p:nvPr/>
        </p:nvGrpSpPr>
        <p:grpSpPr>
          <a:xfrm>
            <a:off x="6777890" y="2568544"/>
            <a:ext cx="2199384" cy="1269158"/>
            <a:chOff x="6994807" y="2568544"/>
            <a:chExt cx="1586448" cy="126915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994807" y="2568544"/>
              <a:ext cx="1586448" cy="126915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33333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33333"/>
              </a:schemeClr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22"/>
            <p:cNvSpPr/>
            <p:nvPr/>
          </p:nvSpPr>
          <p:spPr>
            <a:xfrm>
              <a:off x="7031979" y="2605716"/>
              <a:ext cx="1512104" cy="1194814"/>
            </a:xfrm>
            <a:prstGeom prst="rect">
              <a:avLst/>
            </a:prstGeom>
            <a:solidFill>
              <a:schemeClr val="accent6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качество воспитательной работы</a:t>
              </a:r>
            </a:p>
          </p:txBody>
        </p:sp>
      </p:grpSp>
      <p:sp>
        <p:nvSpPr>
          <p:cNvPr id="17" name="Стрелка влево 16"/>
          <p:cNvSpPr/>
          <p:nvPr/>
        </p:nvSpPr>
        <p:spPr>
          <a:xfrm rot="21595572">
            <a:off x="5693127" y="4742022"/>
            <a:ext cx="1955418" cy="645911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2">
              <a:shade val="90000"/>
              <a:hueOff val="455628"/>
              <a:satOff val="-5472"/>
              <a:lumOff val="31377"/>
              <a:alphaOff val="0"/>
            </a:schemeClr>
          </a:lnRef>
          <a:fillRef idx="1">
            <a:schemeClr val="accent2">
              <a:shade val="90000"/>
              <a:hueOff val="455628"/>
              <a:satOff val="-5472"/>
              <a:lumOff val="31377"/>
              <a:alphaOff val="0"/>
            </a:schemeClr>
          </a:fillRef>
          <a:effectRef idx="0">
            <a:schemeClr val="accent2">
              <a:shade val="90000"/>
              <a:hueOff val="455628"/>
              <a:satOff val="-5472"/>
              <a:lumOff val="31377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Группа 17"/>
          <p:cNvGrpSpPr/>
          <p:nvPr/>
        </p:nvGrpSpPr>
        <p:grpSpPr>
          <a:xfrm>
            <a:off x="6319815" y="4429139"/>
            <a:ext cx="2657459" cy="1269158"/>
            <a:chOff x="6286518" y="4429139"/>
            <a:chExt cx="2657459" cy="1269158"/>
          </a:xfrm>
          <a:solidFill>
            <a:schemeClr val="accent6"/>
          </a:solidFill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6286518" y="4429139"/>
              <a:ext cx="2657459" cy="126915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25"/>
            <p:cNvSpPr/>
            <p:nvPr/>
          </p:nvSpPr>
          <p:spPr>
            <a:xfrm>
              <a:off x="6323690" y="4466311"/>
              <a:ext cx="2583115" cy="119481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адаптация обучающихся к условиям школы и при переходе на следующий уровень образования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603336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5026</TotalTime>
  <Words>590</Words>
  <Application>Microsoft Office PowerPoint</Application>
  <PresentationFormat>Экран (4:3)</PresentationFormat>
  <Paragraphs>134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Слайд 1</vt:lpstr>
      <vt:lpstr>Внутренняя система оценки качества образования (ВСОКО)</vt:lpstr>
      <vt:lpstr>Задачи ВСОКО:</vt:lpstr>
      <vt:lpstr>Модель ВСОКО Денисковичской ОУ</vt:lpstr>
      <vt:lpstr>ДОКУМЕНТЫ</vt:lpstr>
      <vt:lpstr>Направления ВСОКО</vt:lpstr>
      <vt:lpstr>Слайд 7</vt:lpstr>
      <vt:lpstr>Слайд 8</vt:lpstr>
      <vt:lpstr>Слайд 9</vt:lpstr>
      <vt:lpstr>Слайд 10</vt:lpstr>
      <vt:lpstr>Требования к системе оценивания</vt:lpstr>
      <vt:lpstr>Система оценки качества образования</vt:lpstr>
      <vt:lpstr>Объективность внутренней системы оценки качества образования</vt:lpstr>
      <vt:lpstr>Организационная структура ВСОКО</vt:lpstr>
      <vt:lpstr>Мониторинг качества образования по ГИА (ОГЭ) за 3 предыдущих года</vt:lpstr>
      <vt:lpstr>Слайд 16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Ольга</cp:lastModifiedBy>
  <cp:revision>645</cp:revision>
  <dcterms:created xsi:type="dcterms:W3CDTF">2010-05-23T14:28:12Z</dcterms:created>
  <dcterms:modified xsi:type="dcterms:W3CDTF">2022-09-26T05:18:40Z</dcterms:modified>
</cp:coreProperties>
</file>