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5" r:id="rId4"/>
    <p:sldId id="276" r:id="rId5"/>
    <p:sldId id="277" r:id="rId6"/>
    <p:sldId id="256" r:id="rId7"/>
    <p:sldId id="265" r:id="rId8"/>
    <p:sldId id="266" r:id="rId9"/>
    <p:sldId id="268" r:id="rId10"/>
    <p:sldId id="269" r:id="rId11"/>
    <p:sldId id="257" r:id="rId12"/>
    <p:sldId id="259" r:id="rId13"/>
    <p:sldId id="260" r:id="rId14"/>
    <p:sldId id="258" r:id="rId15"/>
    <p:sldId id="261" r:id="rId16"/>
    <p:sldId id="262" r:id="rId17"/>
    <p:sldId id="271" r:id="rId18"/>
    <p:sldId id="263" r:id="rId19"/>
    <p:sldId id="278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D54BA-5BC5-4DAB-A539-43973D032EF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187BED-737F-41B2-910F-5F84F33DD980}">
      <dgm:prSet phldrT="[Текст]"/>
      <dgm:spPr/>
      <dgm:t>
        <a:bodyPr/>
        <a:lstStyle/>
        <a:p>
          <a:r>
            <a:rPr lang="ru-RU" dirty="0"/>
            <a:t>ИОМ</a:t>
          </a:r>
        </a:p>
      </dgm:t>
    </dgm:pt>
    <dgm:pt modelId="{AF5E481A-FB3A-4E41-B326-F1B7C26728F5}" type="parTrans" cxnId="{C2F90113-83B1-475B-807A-95B12ADF1F84}">
      <dgm:prSet/>
      <dgm:spPr/>
      <dgm:t>
        <a:bodyPr/>
        <a:lstStyle/>
        <a:p>
          <a:endParaRPr lang="ru-RU"/>
        </a:p>
      </dgm:t>
    </dgm:pt>
    <dgm:pt modelId="{87E87D68-3724-4274-ACD3-9A72934A47A2}" type="sibTrans" cxnId="{C2F90113-83B1-475B-807A-95B12ADF1F84}">
      <dgm:prSet/>
      <dgm:spPr/>
      <dgm:t>
        <a:bodyPr/>
        <a:lstStyle/>
        <a:p>
          <a:endParaRPr lang="ru-RU"/>
        </a:p>
      </dgm:t>
    </dgm:pt>
    <dgm:pt modelId="{5E36B018-BF65-4646-868D-EBDFAE1C5C57}">
      <dgm:prSet phldrT="[Текст]"/>
      <dgm:spPr/>
      <dgm:t>
        <a:bodyPr/>
        <a:lstStyle/>
        <a:p>
          <a:pPr algn="just"/>
          <a:r>
            <a:rPr lang="ru-RU" dirty="0"/>
            <a:t>персональный путь компенсации трудностей в обучении, а затем и реализации личностного потенциала обучающегося (слушателя, </a:t>
          </a:r>
          <a:r>
            <a:rPr lang="ru-RU" dirty="0" err="1"/>
            <a:t>тьюторанта</a:t>
          </a:r>
          <a:r>
            <a:rPr lang="ru-RU" dirty="0"/>
            <a:t>). </a:t>
          </a:r>
        </a:p>
      </dgm:t>
    </dgm:pt>
    <dgm:pt modelId="{0841125A-2D55-49E5-B8DB-7623EA3E6241}" type="parTrans" cxnId="{C5148E8E-462F-453A-A35C-DE24A14FC6E2}">
      <dgm:prSet/>
      <dgm:spPr/>
      <dgm:t>
        <a:bodyPr/>
        <a:lstStyle/>
        <a:p>
          <a:endParaRPr lang="ru-RU"/>
        </a:p>
      </dgm:t>
    </dgm:pt>
    <dgm:pt modelId="{FC9BA16A-1698-4E55-A6CE-068D9DAF9156}" type="sibTrans" cxnId="{C5148E8E-462F-453A-A35C-DE24A14FC6E2}">
      <dgm:prSet/>
      <dgm:spPr/>
      <dgm:t>
        <a:bodyPr/>
        <a:lstStyle/>
        <a:p>
          <a:endParaRPr lang="ru-RU"/>
        </a:p>
      </dgm:t>
    </dgm:pt>
    <dgm:pt modelId="{E59E6F95-C9A7-4222-8BA5-F109AA789779}">
      <dgm:prSet phldrT="[Текст]"/>
      <dgm:spPr/>
      <dgm:t>
        <a:bodyPr/>
        <a:lstStyle/>
        <a:p>
          <a:r>
            <a:rPr lang="ru-RU" dirty="0"/>
            <a:t>ИОТ</a:t>
          </a:r>
        </a:p>
      </dgm:t>
    </dgm:pt>
    <dgm:pt modelId="{AEE72DC0-16E0-46E7-B393-559EFBD3782E}" type="parTrans" cxnId="{15E00EEF-F0BC-4850-8CAA-482689B4578E}">
      <dgm:prSet/>
      <dgm:spPr/>
      <dgm:t>
        <a:bodyPr/>
        <a:lstStyle/>
        <a:p>
          <a:endParaRPr lang="ru-RU"/>
        </a:p>
      </dgm:t>
    </dgm:pt>
    <dgm:pt modelId="{25AE2601-898A-4A67-B21A-FC1C1184BA41}" type="sibTrans" cxnId="{15E00EEF-F0BC-4850-8CAA-482689B4578E}">
      <dgm:prSet/>
      <dgm:spPr/>
      <dgm:t>
        <a:bodyPr/>
        <a:lstStyle/>
        <a:p>
          <a:endParaRPr lang="ru-RU"/>
        </a:p>
      </dgm:t>
    </dgm:pt>
    <dgm:pt modelId="{A7518587-193A-452C-9AB3-4E255C27D1E4}">
      <dgm:prSet phldrT="[Текст]" custT="1"/>
      <dgm:spPr/>
      <dgm:t>
        <a:bodyPr/>
        <a:lstStyle/>
        <a:p>
          <a:pPr algn="just"/>
          <a:r>
            <a:rPr lang="ru-RU" sz="2000" dirty="0"/>
            <a:t>ретроспектива движения по образовательной среде, пройденный путь в личном образовании.</a:t>
          </a:r>
        </a:p>
      </dgm:t>
    </dgm:pt>
    <dgm:pt modelId="{8D700EB5-29BB-4277-B7A8-3C8A79EF6E5C}" type="parTrans" cxnId="{CEA86CE8-6811-4CD0-AA73-E78AE06704B2}">
      <dgm:prSet/>
      <dgm:spPr/>
      <dgm:t>
        <a:bodyPr/>
        <a:lstStyle/>
        <a:p>
          <a:endParaRPr lang="ru-RU"/>
        </a:p>
      </dgm:t>
    </dgm:pt>
    <dgm:pt modelId="{2F7E519E-EA8E-42E2-8359-7798E970E829}" type="sibTrans" cxnId="{CEA86CE8-6811-4CD0-AA73-E78AE06704B2}">
      <dgm:prSet/>
      <dgm:spPr/>
      <dgm:t>
        <a:bodyPr/>
        <a:lstStyle/>
        <a:p>
          <a:endParaRPr lang="ru-RU"/>
        </a:p>
      </dgm:t>
    </dgm:pt>
    <dgm:pt modelId="{DA8228F0-B8F7-431D-8133-AC508F4EC843}">
      <dgm:prSet phldrT="[Текст]"/>
      <dgm:spPr/>
      <dgm:t>
        <a:bodyPr/>
        <a:lstStyle/>
        <a:p>
          <a:r>
            <a:rPr lang="ru-RU" dirty="0"/>
            <a:t>ИОП</a:t>
          </a:r>
        </a:p>
      </dgm:t>
    </dgm:pt>
    <dgm:pt modelId="{1F059997-1E9D-48E3-B166-80A5493F1C27}" type="parTrans" cxnId="{9A27F042-7C13-4E68-BF8B-3FFADEDE80D2}">
      <dgm:prSet/>
      <dgm:spPr/>
      <dgm:t>
        <a:bodyPr/>
        <a:lstStyle/>
        <a:p>
          <a:endParaRPr lang="ru-RU"/>
        </a:p>
      </dgm:t>
    </dgm:pt>
    <dgm:pt modelId="{FEADD643-0923-4795-B01F-F099AEECDC2D}" type="sibTrans" cxnId="{9A27F042-7C13-4E68-BF8B-3FFADEDE80D2}">
      <dgm:prSet/>
      <dgm:spPr/>
      <dgm:t>
        <a:bodyPr/>
        <a:lstStyle/>
        <a:p>
          <a:endParaRPr lang="ru-RU"/>
        </a:p>
      </dgm:t>
    </dgm:pt>
    <dgm:pt modelId="{49B9D03D-4AAD-4A52-9DEB-20495F0D9EB5}">
      <dgm:prSet phldrT="[Текст]"/>
      <dgm:spPr/>
      <dgm:t>
        <a:bodyPr/>
        <a:lstStyle/>
        <a:p>
          <a:pPr algn="just"/>
          <a:r>
            <a:rPr lang="ru-RU" dirty="0"/>
            <a:t>программа образовательной и иной деятельности, которая направлена на личностное, профессиональное развитие педагогов. </a:t>
          </a:r>
        </a:p>
      </dgm:t>
    </dgm:pt>
    <dgm:pt modelId="{5FCCAAB0-CB98-4CF5-AB30-78A97940CD46}" type="parTrans" cxnId="{2432E1AB-7881-44CD-9286-0CD41EC27D98}">
      <dgm:prSet/>
      <dgm:spPr/>
      <dgm:t>
        <a:bodyPr/>
        <a:lstStyle/>
        <a:p>
          <a:endParaRPr lang="ru-RU"/>
        </a:p>
      </dgm:t>
    </dgm:pt>
    <dgm:pt modelId="{FA94A122-7E56-4AB9-A3E3-E8AAE3B28D00}" type="sibTrans" cxnId="{2432E1AB-7881-44CD-9286-0CD41EC27D98}">
      <dgm:prSet/>
      <dgm:spPr/>
      <dgm:t>
        <a:bodyPr/>
        <a:lstStyle/>
        <a:p>
          <a:endParaRPr lang="ru-RU"/>
        </a:p>
      </dgm:t>
    </dgm:pt>
    <dgm:pt modelId="{6491F621-20F5-4A91-B682-E6F5D6497853}" type="pres">
      <dgm:prSet presAssocID="{B97D54BA-5BC5-4DAB-A539-43973D032E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70BAA2-235B-4CAF-8B63-EA0718B8346A}" type="pres">
      <dgm:prSet presAssocID="{7E187BED-737F-41B2-910F-5F84F33DD980}" presName="composite" presStyleCnt="0"/>
      <dgm:spPr/>
    </dgm:pt>
    <dgm:pt modelId="{7A040A1C-3A27-4CA4-95EC-AA33049F56EF}" type="pres">
      <dgm:prSet presAssocID="{7E187BED-737F-41B2-910F-5F84F33DD980}" presName="parentText" presStyleLbl="alignNode1" presStyleIdx="0" presStyleCnt="3" custLinFactNeighborX="-78829" custLinFactNeighborY="13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7C0D5-6E31-4A62-B44D-778C7F4DBBC6}" type="pres">
      <dgm:prSet presAssocID="{7E187BED-737F-41B2-910F-5F84F33DD98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2AF42-5CCE-42E4-BB98-D5B937504445}" type="pres">
      <dgm:prSet presAssocID="{87E87D68-3724-4274-ACD3-9A72934A47A2}" presName="sp" presStyleCnt="0"/>
      <dgm:spPr/>
    </dgm:pt>
    <dgm:pt modelId="{10A9C9C3-7AD7-47BC-98B9-BDC1399890CE}" type="pres">
      <dgm:prSet presAssocID="{E59E6F95-C9A7-4222-8BA5-F109AA789779}" presName="composite" presStyleCnt="0"/>
      <dgm:spPr/>
    </dgm:pt>
    <dgm:pt modelId="{4FE602C8-5256-4EF0-9444-3443E2FCEBC1}" type="pres">
      <dgm:prSet presAssocID="{E59E6F95-C9A7-4222-8BA5-F109AA78977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A3E0F-A5D9-454D-826B-1074B5E3BA89}" type="pres">
      <dgm:prSet presAssocID="{E59E6F95-C9A7-4222-8BA5-F109AA789779}" presName="descendantText" presStyleLbl="alignAcc1" presStyleIdx="1" presStyleCnt="3" custLinFactNeighborX="-264" custLinFactNeighborY="1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85D43-5215-4E8C-88DB-D17F93F5439F}" type="pres">
      <dgm:prSet presAssocID="{25AE2601-898A-4A67-B21A-FC1C1184BA41}" presName="sp" presStyleCnt="0"/>
      <dgm:spPr/>
    </dgm:pt>
    <dgm:pt modelId="{384D2390-7B89-4532-87ED-E87416A3A1D1}" type="pres">
      <dgm:prSet presAssocID="{DA8228F0-B8F7-431D-8133-AC508F4EC843}" presName="composite" presStyleCnt="0"/>
      <dgm:spPr/>
    </dgm:pt>
    <dgm:pt modelId="{AC962B4A-989D-4B35-890C-4A2D2949A335}" type="pres">
      <dgm:prSet presAssocID="{DA8228F0-B8F7-431D-8133-AC508F4EC84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24282-9CE7-4D60-B75C-2B439E578CAC}" type="pres">
      <dgm:prSet presAssocID="{DA8228F0-B8F7-431D-8133-AC508F4EC84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67771-C807-4424-904F-AE6EEC02C915}" type="presOf" srcId="{E59E6F95-C9A7-4222-8BA5-F109AA789779}" destId="{4FE602C8-5256-4EF0-9444-3443E2FCEBC1}" srcOrd="0" destOrd="0" presId="urn:microsoft.com/office/officeart/2005/8/layout/chevron2"/>
    <dgm:cxn modelId="{C2F90113-83B1-475B-807A-95B12ADF1F84}" srcId="{B97D54BA-5BC5-4DAB-A539-43973D032EFC}" destId="{7E187BED-737F-41B2-910F-5F84F33DD980}" srcOrd="0" destOrd="0" parTransId="{AF5E481A-FB3A-4E41-B326-F1B7C26728F5}" sibTransId="{87E87D68-3724-4274-ACD3-9A72934A47A2}"/>
    <dgm:cxn modelId="{9A27F042-7C13-4E68-BF8B-3FFADEDE80D2}" srcId="{B97D54BA-5BC5-4DAB-A539-43973D032EFC}" destId="{DA8228F0-B8F7-431D-8133-AC508F4EC843}" srcOrd="2" destOrd="0" parTransId="{1F059997-1E9D-48E3-B166-80A5493F1C27}" sibTransId="{FEADD643-0923-4795-B01F-F099AEECDC2D}"/>
    <dgm:cxn modelId="{15107308-F30F-43DA-9D4F-8373F9CC9FC7}" type="presOf" srcId="{7E187BED-737F-41B2-910F-5F84F33DD980}" destId="{7A040A1C-3A27-4CA4-95EC-AA33049F56EF}" srcOrd="0" destOrd="0" presId="urn:microsoft.com/office/officeart/2005/8/layout/chevron2"/>
    <dgm:cxn modelId="{B7823E52-4959-46A4-A7B4-8E7AE90EE835}" type="presOf" srcId="{49B9D03D-4AAD-4A52-9DEB-20495F0D9EB5}" destId="{61B24282-9CE7-4D60-B75C-2B439E578CAC}" srcOrd="0" destOrd="0" presId="urn:microsoft.com/office/officeart/2005/8/layout/chevron2"/>
    <dgm:cxn modelId="{15E00EEF-F0BC-4850-8CAA-482689B4578E}" srcId="{B97D54BA-5BC5-4DAB-A539-43973D032EFC}" destId="{E59E6F95-C9A7-4222-8BA5-F109AA789779}" srcOrd="1" destOrd="0" parTransId="{AEE72DC0-16E0-46E7-B393-559EFBD3782E}" sibTransId="{25AE2601-898A-4A67-B21A-FC1C1184BA41}"/>
    <dgm:cxn modelId="{ACDD68F3-E170-40A1-A8AC-444D2FA65376}" type="presOf" srcId="{DA8228F0-B8F7-431D-8133-AC508F4EC843}" destId="{AC962B4A-989D-4B35-890C-4A2D2949A335}" srcOrd="0" destOrd="0" presId="urn:microsoft.com/office/officeart/2005/8/layout/chevron2"/>
    <dgm:cxn modelId="{2432E1AB-7881-44CD-9286-0CD41EC27D98}" srcId="{DA8228F0-B8F7-431D-8133-AC508F4EC843}" destId="{49B9D03D-4AAD-4A52-9DEB-20495F0D9EB5}" srcOrd="0" destOrd="0" parTransId="{5FCCAAB0-CB98-4CF5-AB30-78A97940CD46}" sibTransId="{FA94A122-7E56-4AB9-A3E3-E8AAE3B28D00}"/>
    <dgm:cxn modelId="{71CD68EC-34F8-4F00-876C-5A8F0A74D65B}" type="presOf" srcId="{A7518587-193A-452C-9AB3-4E255C27D1E4}" destId="{643A3E0F-A5D9-454D-826B-1074B5E3BA89}" srcOrd="0" destOrd="0" presId="urn:microsoft.com/office/officeart/2005/8/layout/chevron2"/>
    <dgm:cxn modelId="{CEA86CE8-6811-4CD0-AA73-E78AE06704B2}" srcId="{E59E6F95-C9A7-4222-8BA5-F109AA789779}" destId="{A7518587-193A-452C-9AB3-4E255C27D1E4}" srcOrd="0" destOrd="0" parTransId="{8D700EB5-29BB-4277-B7A8-3C8A79EF6E5C}" sibTransId="{2F7E519E-EA8E-42E2-8359-7798E970E829}"/>
    <dgm:cxn modelId="{C5148E8E-462F-453A-A35C-DE24A14FC6E2}" srcId="{7E187BED-737F-41B2-910F-5F84F33DD980}" destId="{5E36B018-BF65-4646-868D-EBDFAE1C5C57}" srcOrd="0" destOrd="0" parTransId="{0841125A-2D55-49E5-B8DB-7623EA3E6241}" sibTransId="{FC9BA16A-1698-4E55-A6CE-068D9DAF9156}"/>
    <dgm:cxn modelId="{F977992E-5709-46E3-A2B9-FB4203EC5100}" type="presOf" srcId="{5E36B018-BF65-4646-868D-EBDFAE1C5C57}" destId="{88A7C0D5-6E31-4A62-B44D-778C7F4DBBC6}" srcOrd="0" destOrd="0" presId="urn:microsoft.com/office/officeart/2005/8/layout/chevron2"/>
    <dgm:cxn modelId="{5DFF7BCB-1078-41D6-9567-FC79E80D86A2}" type="presOf" srcId="{B97D54BA-5BC5-4DAB-A539-43973D032EFC}" destId="{6491F621-20F5-4A91-B682-E6F5D6497853}" srcOrd="0" destOrd="0" presId="urn:microsoft.com/office/officeart/2005/8/layout/chevron2"/>
    <dgm:cxn modelId="{921130EB-470C-4E75-9724-A5A13204BB54}" type="presParOf" srcId="{6491F621-20F5-4A91-B682-E6F5D6497853}" destId="{9D70BAA2-235B-4CAF-8B63-EA0718B8346A}" srcOrd="0" destOrd="0" presId="urn:microsoft.com/office/officeart/2005/8/layout/chevron2"/>
    <dgm:cxn modelId="{C605D30B-741B-4E52-BAAC-5F346FC284A9}" type="presParOf" srcId="{9D70BAA2-235B-4CAF-8B63-EA0718B8346A}" destId="{7A040A1C-3A27-4CA4-95EC-AA33049F56EF}" srcOrd="0" destOrd="0" presId="urn:microsoft.com/office/officeart/2005/8/layout/chevron2"/>
    <dgm:cxn modelId="{30966E3C-94B5-4271-9C5E-7BB51C52A8AF}" type="presParOf" srcId="{9D70BAA2-235B-4CAF-8B63-EA0718B8346A}" destId="{88A7C0D5-6E31-4A62-B44D-778C7F4DBBC6}" srcOrd="1" destOrd="0" presId="urn:microsoft.com/office/officeart/2005/8/layout/chevron2"/>
    <dgm:cxn modelId="{C3A8B80F-8261-4682-A34A-1E0F778D8114}" type="presParOf" srcId="{6491F621-20F5-4A91-B682-E6F5D6497853}" destId="{FFB2AF42-5CCE-42E4-BB98-D5B937504445}" srcOrd="1" destOrd="0" presId="urn:microsoft.com/office/officeart/2005/8/layout/chevron2"/>
    <dgm:cxn modelId="{EED479B7-2BF0-47C3-8C76-E79C14B9FEA3}" type="presParOf" srcId="{6491F621-20F5-4A91-B682-E6F5D6497853}" destId="{10A9C9C3-7AD7-47BC-98B9-BDC1399890CE}" srcOrd="2" destOrd="0" presId="urn:microsoft.com/office/officeart/2005/8/layout/chevron2"/>
    <dgm:cxn modelId="{EE9371C8-8D12-46F7-B761-62D14A95E8E7}" type="presParOf" srcId="{10A9C9C3-7AD7-47BC-98B9-BDC1399890CE}" destId="{4FE602C8-5256-4EF0-9444-3443E2FCEBC1}" srcOrd="0" destOrd="0" presId="urn:microsoft.com/office/officeart/2005/8/layout/chevron2"/>
    <dgm:cxn modelId="{3B02B989-8B87-4916-9EA2-B274A9E99CF9}" type="presParOf" srcId="{10A9C9C3-7AD7-47BC-98B9-BDC1399890CE}" destId="{643A3E0F-A5D9-454D-826B-1074B5E3BA89}" srcOrd="1" destOrd="0" presId="urn:microsoft.com/office/officeart/2005/8/layout/chevron2"/>
    <dgm:cxn modelId="{B394D229-4F44-4470-B8DB-FF631AC8D17A}" type="presParOf" srcId="{6491F621-20F5-4A91-B682-E6F5D6497853}" destId="{97885D43-5215-4E8C-88DB-D17F93F5439F}" srcOrd="3" destOrd="0" presId="urn:microsoft.com/office/officeart/2005/8/layout/chevron2"/>
    <dgm:cxn modelId="{1DA2D467-BC65-40BF-A4AD-8E1A56BC5F45}" type="presParOf" srcId="{6491F621-20F5-4A91-B682-E6F5D6497853}" destId="{384D2390-7B89-4532-87ED-E87416A3A1D1}" srcOrd="4" destOrd="0" presId="urn:microsoft.com/office/officeart/2005/8/layout/chevron2"/>
    <dgm:cxn modelId="{29A96DF8-B36E-452F-8E30-FE2B5A0F6850}" type="presParOf" srcId="{384D2390-7B89-4532-87ED-E87416A3A1D1}" destId="{AC962B4A-989D-4B35-890C-4A2D2949A335}" srcOrd="0" destOrd="0" presId="urn:microsoft.com/office/officeart/2005/8/layout/chevron2"/>
    <dgm:cxn modelId="{A8E38E32-A1C2-42F9-90B1-2D84C7BCC1DF}" type="presParOf" srcId="{384D2390-7B89-4532-87ED-E87416A3A1D1}" destId="{61B24282-9CE7-4D60-B75C-2B439E578CAC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A90150-04D1-40B4-B2EC-83D5152D96A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72B7A7-122C-46CE-BAEF-0859988A1EFE}">
      <dgm:prSet phldrT="[Текст]" custT="1"/>
      <dgm:spPr/>
      <dgm:t>
        <a:bodyPr/>
        <a:lstStyle/>
        <a:p>
          <a:r>
            <a:rPr lang="ru-RU" sz="2400" dirty="0" smtClean="0"/>
            <a:t>Диагностика</a:t>
          </a:r>
          <a:endParaRPr lang="ru-RU" sz="2400" dirty="0"/>
        </a:p>
      </dgm:t>
    </dgm:pt>
    <dgm:pt modelId="{16F72624-3015-400E-B981-5C1034FC4600}" type="parTrans" cxnId="{9D1107DF-5DE0-4409-8AD0-C3B92AA116F6}">
      <dgm:prSet/>
      <dgm:spPr/>
      <dgm:t>
        <a:bodyPr/>
        <a:lstStyle/>
        <a:p>
          <a:endParaRPr lang="ru-RU"/>
        </a:p>
      </dgm:t>
    </dgm:pt>
    <dgm:pt modelId="{C054CD46-1184-4FE4-A6CC-9A65A1955B92}" type="sibTrans" cxnId="{9D1107DF-5DE0-4409-8AD0-C3B92AA116F6}">
      <dgm:prSet/>
      <dgm:spPr/>
      <dgm:t>
        <a:bodyPr/>
        <a:lstStyle/>
        <a:p>
          <a:endParaRPr lang="ru-RU"/>
        </a:p>
      </dgm:t>
    </dgm:pt>
    <dgm:pt modelId="{6BD1CAA0-C271-4ED2-867C-1235A43E12D2}">
      <dgm:prSet phldrT="[Текст]" custT="1"/>
      <dgm:spPr/>
      <dgm:t>
        <a:bodyPr/>
        <a:lstStyle/>
        <a:p>
          <a:r>
            <a:rPr lang="ru-RU" sz="2000" dirty="0"/>
            <a:t>Низкий</a:t>
          </a:r>
        </a:p>
      </dgm:t>
    </dgm:pt>
    <dgm:pt modelId="{1F833916-2E35-460A-BA01-BA253645523F}" type="parTrans" cxnId="{2823E5C2-A868-4352-B215-1F07B47AC9B4}">
      <dgm:prSet/>
      <dgm:spPr/>
      <dgm:t>
        <a:bodyPr/>
        <a:lstStyle/>
        <a:p>
          <a:endParaRPr lang="ru-RU"/>
        </a:p>
      </dgm:t>
    </dgm:pt>
    <dgm:pt modelId="{C565300C-7F97-4A39-8A10-6C6CE8512996}" type="sibTrans" cxnId="{2823E5C2-A868-4352-B215-1F07B47AC9B4}">
      <dgm:prSet/>
      <dgm:spPr/>
      <dgm:t>
        <a:bodyPr/>
        <a:lstStyle/>
        <a:p>
          <a:endParaRPr lang="ru-RU"/>
        </a:p>
      </dgm:t>
    </dgm:pt>
    <dgm:pt modelId="{27086992-BC5F-4F14-B6FE-5988F618CF1A}">
      <dgm:prSet phldrT="[Текст]" custT="1"/>
      <dgm:spPr/>
      <dgm:t>
        <a:bodyPr/>
        <a:lstStyle/>
        <a:p>
          <a:r>
            <a:rPr lang="ru-RU" sz="2000" dirty="0"/>
            <a:t>Средний</a:t>
          </a:r>
        </a:p>
      </dgm:t>
    </dgm:pt>
    <dgm:pt modelId="{C0D058CB-15C6-47E2-AE12-89096ABE22A4}" type="parTrans" cxnId="{357E0A97-EA05-4988-BFA1-1547325F14DD}">
      <dgm:prSet/>
      <dgm:spPr/>
      <dgm:t>
        <a:bodyPr/>
        <a:lstStyle/>
        <a:p>
          <a:endParaRPr lang="ru-RU"/>
        </a:p>
      </dgm:t>
    </dgm:pt>
    <dgm:pt modelId="{28D70095-E491-4556-8D0F-2FB8461AD925}" type="sibTrans" cxnId="{357E0A97-EA05-4988-BFA1-1547325F14DD}">
      <dgm:prSet/>
      <dgm:spPr/>
      <dgm:t>
        <a:bodyPr/>
        <a:lstStyle/>
        <a:p>
          <a:endParaRPr lang="ru-RU"/>
        </a:p>
      </dgm:t>
    </dgm:pt>
    <dgm:pt modelId="{862286E0-2F1E-4DF4-A804-F0D0F42250B7}">
      <dgm:prSet phldrT="[Текст]" custT="1"/>
      <dgm:spPr/>
      <dgm:t>
        <a:bodyPr/>
        <a:lstStyle/>
        <a:p>
          <a:r>
            <a:rPr lang="ru-RU" sz="2400" dirty="0" err="1" smtClean="0"/>
            <a:t>Сопровожде-ние</a:t>
          </a:r>
          <a:endParaRPr lang="ru-RU" sz="2400" dirty="0"/>
        </a:p>
      </dgm:t>
    </dgm:pt>
    <dgm:pt modelId="{1332A6BC-1E8E-458E-A527-585B50958020}" type="parTrans" cxnId="{545C84AF-FB1F-4A0B-A153-D48A5F47B9F5}">
      <dgm:prSet/>
      <dgm:spPr/>
      <dgm:t>
        <a:bodyPr/>
        <a:lstStyle/>
        <a:p>
          <a:endParaRPr lang="ru-RU"/>
        </a:p>
      </dgm:t>
    </dgm:pt>
    <dgm:pt modelId="{805A3423-2E10-4961-890A-7C362ACF4124}" type="sibTrans" cxnId="{545C84AF-FB1F-4A0B-A153-D48A5F47B9F5}">
      <dgm:prSet/>
      <dgm:spPr/>
      <dgm:t>
        <a:bodyPr/>
        <a:lstStyle/>
        <a:p>
          <a:endParaRPr lang="ru-RU"/>
        </a:p>
      </dgm:t>
    </dgm:pt>
    <dgm:pt modelId="{735BCBE6-75FE-4FB9-8F93-33B59FE50B83}">
      <dgm:prSet phldrT="[Текст]" custT="1"/>
      <dgm:spPr/>
      <dgm:t>
        <a:bodyPr/>
        <a:lstStyle/>
        <a:p>
          <a:r>
            <a:rPr lang="ru-RU" sz="2000" dirty="0" err="1" smtClean="0"/>
            <a:t>Избыточ-ность</a:t>
          </a:r>
          <a:r>
            <a:rPr lang="ru-RU" sz="1000" dirty="0" smtClean="0"/>
            <a:t> </a:t>
          </a:r>
          <a:endParaRPr lang="ru-RU" sz="1000" dirty="0"/>
        </a:p>
      </dgm:t>
    </dgm:pt>
    <dgm:pt modelId="{A5076152-76D2-46C2-A8A7-341F03D81F18}" type="parTrans" cxnId="{668646E2-E663-4B7B-BCBF-A9277825E6B7}">
      <dgm:prSet/>
      <dgm:spPr/>
      <dgm:t>
        <a:bodyPr/>
        <a:lstStyle/>
        <a:p>
          <a:endParaRPr lang="ru-RU"/>
        </a:p>
      </dgm:t>
    </dgm:pt>
    <dgm:pt modelId="{646BB751-F90F-460C-841D-473E18FBD15B}" type="sibTrans" cxnId="{668646E2-E663-4B7B-BCBF-A9277825E6B7}">
      <dgm:prSet/>
      <dgm:spPr/>
      <dgm:t>
        <a:bodyPr/>
        <a:lstStyle/>
        <a:p>
          <a:endParaRPr lang="ru-RU"/>
        </a:p>
      </dgm:t>
    </dgm:pt>
    <dgm:pt modelId="{1549026C-4393-4BA0-9A08-40EB1407887D}">
      <dgm:prSet phldrT="[Текст]" custT="1"/>
      <dgm:spPr/>
      <dgm:t>
        <a:bodyPr/>
        <a:lstStyle/>
        <a:p>
          <a:r>
            <a:rPr lang="ru-RU" sz="2000" dirty="0" err="1" smtClean="0"/>
            <a:t>Вариатив-ность</a:t>
          </a:r>
          <a:endParaRPr lang="ru-RU" sz="2000" dirty="0"/>
        </a:p>
      </dgm:t>
    </dgm:pt>
    <dgm:pt modelId="{C2F781A2-7735-4A80-B7BC-3572BACE9C3D}" type="parTrans" cxnId="{223F58D7-DE23-4C41-9241-269608CC6920}">
      <dgm:prSet/>
      <dgm:spPr/>
      <dgm:t>
        <a:bodyPr/>
        <a:lstStyle/>
        <a:p>
          <a:endParaRPr lang="ru-RU"/>
        </a:p>
      </dgm:t>
    </dgm:pt>
    <dgm:pt modelId="{49E4863D-D242-48ED-A8FC-83F036F18A34}" type="sibTrans" cxnId="{223F58D7-DE23-4C41-9241-269608CC6920}">
      <dgm:prSet/>
      <dgm:spPr/>
      <dgm:t>
        <a:bodyPr/>
        <a:lstStyle/>
        <a:p>
          <a:endParaRPr lang="ru-RU"/>
        </a:p>
      </dgm:t>
    </dgm:pt>
    <dgm:pt modelId="{36AECCC2-66C8-47D6-956E-5AE95B419EAF}">
      <dgm:prSet phldrT="[Текст]" custT="1"/>
      <dgm:spPr/>
      <dgm:t>
        <a:bodyPr/>
        <a:lstStyle/>
        <a:p>
          <a:r>
            <a:rPr lang="ru-RU" sz="2400" dirty="0"/>
            <a:t>Итоговая </a:t>
          </a:r>
          <a:endParaRPr lang="ru-RU" sz="2400" dirty="0" smtClean="0"/>
        </a:p>
        <a:p>
          <a:r>
            <a:rPr lang="ru-RU" sz="2400" dirty="0" smtClean="0"/>
            <a:t>аттестация</a:t>
          </a:r>
          <a:endParaRPr lang="ru-RU" sz="2400" dirty="0"/>
        </a:p>
      </dgm:t>
    </dgm:pt>
    <dgm:pt modelId="{1FC858C4-8136-4A93-88C8-B266F96D3801}" type="parTrans" cxnId="{07147ECF-5CD6-4DD4-BE58-B3BA43F45940}">
      <dgm:prSet/>
      <dgm:spPr/>
      <dgm:t>
        <a:bodyPr/>
        <a:lstStyle/>
        <a:p>
          <a:endParaRPr lang="ru-RU"/>
        </a:p>
      </dgm:t>
    </dgm:pt>
    <dgm:pt modelId="{B49764C0-F7B2-4579-A42B-3573A4BFC87C}" type="sibTrans" cxnId="{07147ECF-5CD6-4DD4-BE58-B3BA43F45940}">
      <dgm:prSet/>
      <dgm:spPr/>
      <dgm:t>
        <a:bodyPr/>
        <a:lstStyle/>
        <a:p>
          <a:endParaRPr lang="ru-RU"/>
        </a:p>
      </dgm:t>
    </dgm:pt>
    <dgm:pt modelId="{A45AC388-858E-4041-8FDB-1041B90FF9BD}">
      <dgm:prSet phldrT="[Текст]" custT="1"/>
      <dgm:spPr/>
      <dgm:t>
        <a:bodyPr/>
        <a:lstStyle/>
        <a:p>
          <a:r>
            <a:rPr lang="ru-RU" sz="2000" dirty="0"/>
            <a:t>Аттестация</a:t>
          </a:r>
        </a:p>
      </dgm:t>
    </dgm:pt>
    <dgm:pt modelId="{370CF92F-0595-4D79-B71F-655279FFBA39}" type="parTrans" cxnId="{33C14D26-4E59-470A-AA27-D45AD97CABA9}">
      <dgm:prSet/>
      <dgm:spPr/>
      <dgm:t>
        <a:bodyPr/>
        <a:lstStyle/>
        <a:p>
          <a:endParaRPr lang="ru-RU"/>
        </a:p>
      </dgm:t>
    </dgm:pt>
    <dgm:pt modelId="{9E3EF2F7-2F0D-4AE9-8153-9F36534E6733}" type="sibTrans" cxnId="{33C14D26-4E59-470A-AA27-D45AD97CABA9}">
      <dgm:prSet/>
      <dgm:spPr/>
      <dgm:t>
        <a:bodyPr/>
        <a:lstStyle/>
        <a:p>
          <a:endParaRPr lang="ru-RU"/>
        </a:p>
      </dgm:t>
    </dgm:pt>
    <dgm:pt modelId="{F90B4ABC-659D-4BBF-B726-FED1EE7AA635}">
      <dgm:prSet phldrT="[Текст]" custT="1"/>
      <dgm:spPr/>
      <dgm:t>
        <a:bodyPr/>
        <a:lstStyle/>
        <a:p>
          <a:r>
            <a:rPr lang="ru-RU" sz="2000" dirty="0"/>
            <a:t>Удостоверение</a:t>
          </a:r>
        </a:p>
      </dgm:t>
    </dgm:pt>
    <dgm:pt modelId="{0492D117-07C1-4F12-8955-A15466D9279F}" type="parTrans" cxnId="{ADF4865B-4896-493A-B26A-5445458F3BC1}">
      <dgm:prSet/>
      <dgm:spPr/>
      <dgm:t>
        <a:bodyPr/>
        <a:lstStyle/>
        <a:p>
          <a:endParaRPr lang="ru-RU"/>
        </a:p>
      </dgm:t>
    </dgm:pt>
    <dgm:pt modelId="{572ABBFD-D482-4D87-8244-D4454C347527}" type="sibTrans" cxnId="{ADF4865B-4896-493A-B26A-5445458F3BC1}">
      <dgm:prSet/>
      <dgm:spPr/>
      <dgm:t>
        <a:bodyPr/>
        <a:lstStyle/>
        <a:p>
          <a:endParaRPr lang="ru-RU"/>
        </a:p>
      </dgm:t>
    </dgm:pt>
    <dgm:pt modelId="{C7B67BBD-662D-4B7C-BBAC-EDEAD096F8DA}">
      <dgm:prSet custT="1"/>
      <dgm:spPr/>
      <dgm:t>
        <a:bodyPr/>
        <a:lstStyle/>
        <a:p>
          <a:r>
            <a:rPr lang="ru-RU" sz="2000" dirty="0"/>
            <a:t>Высокий</a:t>
          </a:r>
        </a:p>
      </dgm:t>
    </dgm:pt>
    <dgm:pt modelId="{55AC8A8C-8A67-4360-8657-1C1CEF1B92C2}" type="parTrans" cxnId="{1B5BA426-E785-43DD-B8C2-A43D724C3102}">
      <dgm:prSet/>
      <dgm:spPr/>
      <dgm:t>
        <a:bodyPr/>
        <a:lstStyle/>
        <a:p>
          <a:endParaRPr lang="ru-RU"/>
        </a:p>
      </dgm:t>
    </dgm:pt>
    <dgm:pt modelId="{7AD688C6-5560-4EAF-B0F6-2B45FBB9AF53}" type="sibTrans" cxnId="{1B5BA426-E785-43DD-B8C2-A43D724C3102}">
      <dgm:prSet/>
      <dgm:spPr/>
      <dgm:t>
        <a:bodyPr/>
        <a:lstStyle/>
        <a:p>
          <a:endParaRPr lang="ru-RU"/>
        </a:p>
      </dgm:t>
    </dgm:pt>
    <dgm:pt modelId="{E3A460D1-DE75-42AE-B024-B4E072CC10A3}">
      <dgm:prSet custT="1"/>
      <dgm:spPr/>
      <dgm:t>
        <a:bodyPr/>
        <a:lstStyle/>
        <a:p>
          <a:r>
            <a:rPr lang="ru-RU" sz="2000" dirty="0" smtClean="0"/>
            <a:t>Открытость</a:t>
          </a:r>
          <a:endParaRPr lang="ru-RU" sz="2000" dirty="0"/>
        </a:p>
      </dgm:t>
    </dgm:pt>
    <dgm:pt modelId="{2B5076E4-896F-44F4-81BF-3DE785CA5349}" type="parTrans" cxnId="{8773E535-CB57-4CA9-A19F-D859C3EACFB7}">
      <dgm:prSet/>
      <dgm:spPr/>
      <dgm:t>
        <a:bodyPr/>
        <a:lstStyle/>
        <a:p>
          <a:endParaRPr lang="ru-RU"/>
        </a:p>
      </dgm:t>
    </dgm:pt>
    <dgm:pt modelId="{EB37D0CF-5E43-4851-A4E3-BF8AC6278B8E}" type="sibTrans" cxnId="{8773E535-CB57-4CA9-A19F-D859C3EACFB7}">
      <dgm:prSet/>
      <dgm:spPr/>
      <dgm:t>
        <a:bodyPr/>
        <a:lstStyle/>
        <a:p>
          <a:endParaRPr lang="ru-RU"/>
        </a:p>
      </dgm:t>
    </dgm:pt>
    <dgm:pt modelId="{38E2D3D5-52FC-4F76-8EEE-B020478EC8D5}" type="pres">
      <dgm:prSet presAssocID="{D1A90150-04D1-40B4-B2EC-83D5152D96A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469A96-8105-45E1-8ED9-4054BD5368ED}" type="pres">
      <dgm:prSet presAssocID="{BD72B7A7-122C-46CE-BAEF-0859988A1EFE}" presName="horFlow" presStyleCnt="0"/>
      <dgm:spPr/>
    </dgm:pt>
    <dgm:pt modelId="{04C7DDDC-1C6A-492F-BAB8-F819F0795789}" type="pres">
      <dgm:prSet presAssocID="{BD72B7A7-122C-46CE-BAEF-0859988A1EFE}" presName="bigChev" presStyleLbl="node1" presStyleIdx="0" presStyleCnt="3" custScaleX="109030" custScaleY="84584"/>
      <dgm:spPr/>
      <dgm:t>
        <a:bodyPr/>
        <a:lstStyle/>
        <a:p>
          <a:endParaRPr lang="ru-RU"/>
        </a:p>
      </dgm:t>
    </dgm:pt>
    <dgm:pt modelId="{D7BA318A-4234-47BF-B6F1-F296E249E765}" type="pres">
      <dgm:prSet presAssocID="{1F833916-2E35-460A-BA01-BA253645523F}" presName="parTrans" presStyleCnt="0"/>
      <dgm:spPr/>
    </dgm:pt>
    <dgm:pt modelId="{1FD3E374-F91C-4477-BC93-1905C4C5908F}" type="pres">
      <dgm:prSet presAssocID="{6BD1CAA0-C271-4ED2-867C-1235A43E12D2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5E10A-3A04-4A25-8259-6ADC89D11EE8}" type="pres">
      <dgm:prSet presAssocID="{C565300C-7F97-4A39-8A10-6C6CE8512996}" presName="sibTrans" presStyleCnt="0"/>
      <dgm:spPr/>
    </dgm:pt>
    <dgm:pt modelId="{E89A289A-E6EA-4BC2-B8EC-6E6B9E7DDFF5}" type="pres">
      <dgm:prSet presAssocID="{27086992-BC5F-4F14-B6FE-5988F618CF1A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8A749-CDF3-4DE7-9461-E8BA823F2A26}" type="pres">
      <dgm:prSet presAssocID="{28D70095-E491-4556-8D0F-2FB8461AD925}" presName="sibTrans" presStyleCnt="0"/>
      <dgm:spPr/>
    </dgm:pt>
    <dgm:pt modelId="{3E68D916-108F-4615-97D8-EFD99F54996D}" type="pres">
      <dgm:prSet presAssocID="{C7B67BBD-662D-4B7C-BBAC-EDEAD096F8DA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2DE92-244F-408E-9DB5-E006B70C751D}" type="pres">
      <dgm:prSet presAssocID="{BD72B7A7-122C-46CE-BAEF-0859988A1EFE}" presName="vSp" presStyleCnt="0"/>
      <dgm:spPr/>
    </dgm:pt>
    <dgm:pt modelId="{6320759C-F6AC-4450-A117-17DD3C1A2E72}" type="pres">
      <dgm:prSet presAssocID="{862286E0-2F1E-4DF4-A804-F0D0F42250B7}" presName="horFlow" presStyleCnt="0"/>
      <dgm:spPr/>
    </dgm:pt>
    <dgm:pt modelId="{8FEACD50-2D70-4433-9A1D-D6A1EE5B33F2}" type="pres">
      <dgm:prSet presAssocID="{862286E0-2F1E-4DF4-A804-F0D0F42250B7}" presName="bigChev" presStyleLbl="node1" presStyleIdx="1" presStyleCnt="3" custScaleY="75159"/>
      <dgm:spPr/>
      <dgm:t>
        <a:bodyPr/>
        <a:lstStyle/>
        <a:p>
          <a:endParaRPr lang="ru-RU"/>
        </a:p>
      </dgm:t>
    </dgm:pt>
    <dgm:pt modelId="{AF2128F4-6B49-4E1C-8B9E-8EA0DE3E8BC3}" type="pres">
      <dgm:prSet presAssocID="{A5076152-76D2-46C2-A8A7-341F03D81F18}" presName="parTrans" presStyleCnt="0"/>
      <dgm:spPr/>
    </dgm:pt>
    <dgm:pt modelId="{A6E6410A-6A90-4821-A7B4-FF4360E79D28}" type="pres">
      <dgm:prSet presAssocID="{735BCBE6-75FE-4FB9-8F93-33B59FE50B83}" presName="node" presStyleLbl="alignAccFollowNode1" presStyleIdx="3" presStyleCnt="8" custScaleX="107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1F0DD-CE97-4F82-8DC7-48699C560F44}" type="pres">
      <dgm:prSet presAssocID="{646BB751-F90F-460C-841D-473E18FBD15B}" presName="sibTrans" presStyleCnt="0"/>
      <dgm:spPr/>
    </dgm:pt>
    <dgm:pt modelId="{1198FA6D-8CAD-4691-B7AC-389849574B39}" type="pres">
      <dgm:prSet presAssocID="{1549026C-4393-4BA0-9A08-40EB1407887D}" presName="node" presStyleLbl="alignAccFollowNode1" presStyleIdx="4" presStyleCnt="8" custScaleX="105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03992-8C25-4025-9E8C-7EB400F9AD0D}" type="pres">
      <dgm:prSet presAssocID="{49E4863D-D242-48ED-A8FC-83F036F18A34}" presName="sibTrans" presStyleCnt="0"/>
      <dgm:spPr/>
    </dgm:pt>
    <dgm:pt modelId="{5DC02D69-9B88-4672-AE2B-A884C4833C7B}" type="pres">
      <dgm:prSet presAssocID="{E3A460D1-DE75-42AE-B024-B4E072CC10A3}" presName="node" presStyleLbl="alignAccFollowNode1" presStyleIdx="5" presStyleCnt="8" custScaleX="103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0C4C2-9338-4002-B689-5C57FEC114C0}" type="pres">
      <dgm:prSet presAssocID="{862286E0-2F1E-4DF4-A804-F0D0F42250B7}" presName="vSp" presStyleCnt="0"/>
      <dgm:spPr/>
    </dgm:pt>
    <dgm:pt modelId="{9A56EE4D-4327-45D1-BCDA-72D06FE45AA4}" type="pres">
      <dgm:prSet presAssocID="{36AECCC2-66C8-47D6-956E-5AE95B419EAF}" presName="horFlow" presStyleCnt="0"/>
      <dgm:spPr/>
    </dgm:pt>
    <dgm:pt modelId="{8375E576-8515-4F17-A6B1-8B0C7714C883}" type="pres">
      <dgm:prSet presAssocID="{36AECCC2-66C8-47D6-956E-5AE95B419EAF}" presName="bigChev" presStyleLbl="node1" presStyleIdx="2" presStyleCnt="3" custScaleY="85867"/>
      <dgm:spPr/>
      <dgm:t>
        <a:bodyPr/>
        <a:lstStyle/>
        <a:p>
          <a:endParaRPr lang="ru-RU"/>
        </a:p>
      </dgm:t>
    </dgm:pt>
    <dgm:pt modelId="{FF71AC92-F267-46B2-BEBE-7CCD8C0D45FD}" type="pres">
      <dgm:prSet presAssocID="{370CF92F-0595-4D79-B71F-655279FFBA39}" presName="parTrans" presStyleCnt="0"/>
      <dgm:spPr/>
    </dgm:pt>
    <dgm:pt modelId="{1FD0FEFF-A100-4DBA-8422-298C3F038E4A}" type="pres">
      <dgm:prSet presAssocID="{A45AC388-858E-4041-8FDB-1041B90FF9BD}" presName="node" presStyleLbl="alignAccFollowNode1" presStyleIdx="6" presStyleCnt="8" custScaleX="148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075F5-EB2E-4809-BDCA-AAF90318741A}" type="pres">
      <dgm:prSet presAssocID="{9E3EF2F7-2F0D-4AE9-8153-9F36534E6733}" presName="sibTrans" presStyleCnt="0"/>
      <dgm:spPr/>
    </dgm:pt>
    <dgm:pt modelId="{37CC2FEC-CF79-4475-832E-6E1B23C1DF54}" type="pres">
      <dgm:prSet presAssocID="{F90B4ABC-659D-4BBF-B726-FED1EE7AA635}" presName="node" presStyleLbl="alignAccFollowNode1" presStyleIdx="7" presStyleCnt="8" custScaleX="146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E24E8B-3170-436B-A7DF-F4BC33B24A02}" type="presOf" srcId="{1549026C-4393-4BA0-9A08-40EB1407887D}" destId="{1198FA6D-8CAD-4691-B7AC-389849574B39}" srcOrd="0" destOrd="0" presId="urn:microsoft.com/office/officeart/2005/8/layout/lProcess3"/>
    <dgm:cxn modelId="{ECE58134-4D8C-4718-B890-9983D7D7D07F}" type="presOf" srcId="{27086992-BC5F-4F14-B6FE-5988F618CF1A}" destId="{E89A289A-E6EA-4BC2-B8EC-6E6B9E7DDFF5}" srcOrd="0" destOrd="0" presId="urn:microsoft.com/office/officeart/2005/8/layout/lProcess3"/>
    <dgm:cxn modelId="{5F741371-98D6-451C-ABBB-5DBAC2D7E196}" type="presOf" srcId="{36AECCC2-66C8-47D6-956E-5AE95B419EAF}" destId="{8375E576-8515-4F17-A6B1-8B0C7714C883}" srcOrd="0" destOrd="0" presId="urn:microsoft.com/office/officeart/2005/8/layout/lProcess3"/>
    <dgm:cxn modelId="{1B5BA426-E785-43DD-B8C2-A43D724C3102}" srcId="{BD72B7A7-122C-46CE-BAEF-0859988A1EFE}" destId="{C7B67BBD-662D-4B7C-BBAC-EDEAD096F8DA}" srcOrd="2" destOrd="0" parTransId="{55AC8A8C-8A67-4360-8657-1C1CEF1B92C2}" sibTransId="{7AD688C6-5560-4EAF-B0F6-2B45FBB9AF53}"/>
    <dgm:cxn modelId="{545C84AF-FB1F-4A0B-A153-D48A5F47B9F5}" srcId="{D1A90150-04D1-40B4-B2EC-83D5152D96A0}" destId="{862286E0-2F1E-4DF4-A804-F0D0F42250B7}" srcOrd="1" destOrd="0" parTransId="{1332A6BC-1E8E-458E-A527-585B50958020}" sibTransId="{805A3423-2E10-4961-890A-7C362ACF4124}"/>
    <dgm:cxn modelId="{8773E535-CB57-4CA9-A19F-D859C3EACFB7}" srcId="{862286E0-2F1E-4DF4-A804-F0D0F42250B7}" destId="{E3A460D1-DE75-42AE-B024-B4E072CC10A3}" srcOrd="2" destOrd="0" parTransId="{2B5076E4-896F-44F4-81BF-3DE785CA5349}" sibTransId="{EB37D0CF-5E43-4851-A4E3-BF8AC6278B8E}"/>
    <dgm:cxn modelId="{5CC4CB41-6614-4F7B-914D-B01DA7647AE3}" type="presOf" srcId="{735BCBE6-75FE-4FB9-8F93-33B59FE50B83}" destId="{A6E6410A-6A90-4821-A7B4-FF4360E79D28}" srcOrd="0" destOrd="0" presId="urn:microsoft.com/office/officeart/2005/8/layout/lProcess3"/>
    <dgm:cxn modelId="{33C14D26-4E59-470A-AA27-D45AD97CABA9}" srcId="{36AECCC2-66C8-47D6-956E-5AE95B419EAF}" destId="{A45AC388-858E-4041-8FDB-1041B90FF9BD}" srcOrd="0" destOrd="0" parTransId="{370CF92F-0595-4D79-B71F-655279FFBA39}" sibTransId="{9E3EF2F7-2F0D-4AE9-8153-9F36534E6733}"/>
    <dgm:cxn modelId="{C382C13F-A7F5-45BF-A28A-F4F85A9270C9}" type="presOf" srcId="{6BD1CAA0-C271-4ED2-867C-1235A43E12D2}" destId="{1FD3E374-F91C-4477-BC93-1905C4C5908F}" srcOrd="0" destOrd="0" presId="urn:microsoft.com/office/officeart/2005/8/layout/lProcess3"/>
    <dgm:cxn modelId="{668646E2-E663-4B7B-BCBF-A9277825E6B7}" srcId="{862286E0-2F1E-4DF4-A804-F0D0F42250B7}" destId="{735BCBE6-75FE-4FB9-8F93-33B59FE50B83}" srcOrd="0" destOrd="0" parTransId="{A5076152-76D2-46C2-A8A7-341F03D81F18}" sibTransId="{646BB751-F90F-460C-841D-473E18FBD15B}"/>
    <dgm:cxn modelId="{2AA9C92B-6735-4E84-93AB-817C194D33DA}" type="presOf" srcId="{D1A90150-04D1-40B4-B2EC-83D5152D96A0}" destId="{38E2D3D5-52FC-4F76-8EEE-B020478EC8D5}" srcOrd="0" destOrd="0" presId="urn:microsoft.com/office/officeart/2005/8/layout/lProcess3"/>
    <dgm:cxn modelId="{9D1107DF-5DE0-4409-8AD0-C3B92AA116F6}" srcId="{D1A90150-04D1-40B4-B2EC-83D5152D96A0}" destId="{BD72B7A7-122C-46CE-BAEF-0859988A1EFE}" srcOrd="0" destOrd="0" parTransId="{16F72624-3015-400E-B981-5C1034FC4600}" sibTransId="{C054CD46-1184-4FE4-A6CC-9A65A1955B92}"/>
    <dgm:cxn modelId="{4D86D45A-C487-4015-B2DA-194FCD39C91C}" type="presOf" srcId="{F90B4ABC-659D-4BBF-B726-FED1EE7AA635}" destId="{37CC2FEC-CF79-4475-832E-6E1B23C1DF54}" srcOrd="0" destOrd="0" presId="urn:microsoft.com/office/officeart/2005/8/layout/lProcess3"/>
    <dgm:cxn modelId="{CE22993D-8C4E-4616-B693-741D062715ED}" type="presOf" srcId="{BD72B7A7-122C-46CE-BAEF-0859988A1EFE}" destId="{04C7DDDC-1C6A-492F-BAB8-F819F0795789}" srcOrd="0" destOrd="0" presId="urn:microsoft.com/office/officeart/2005/8/layout/lProcess3"/>
    <dgm:cxn modelId="{357E0A97-EA05-4988-BFA1-1547325F14DD}" srcId="{BD72B7A7-122C-46CE-BAEF-0859988A1EFE}" destId="{27086992-BC5F-4F14-B6FE-5988F618CF1A}" srcOrd="1" destOrd="0" parTransId="{C0D058CB-15C6-47E2-AE12-89096ABE22A4}" sibTransId="{28D70095-E491-4556-8D0F-2FB8461AD925}"/>
    <dgm:cxn modelId="{BB02AAD0-AA76-4A48-8EF7-FD8A7F83517A}" type="presOf" srcId="{E3A460D1-DE75-42AE-B024-B4E072CC10A3}" destId="{5DC02D69-9B88-4672-AE2B-A884C4833C7B}" srcOrd="0" destOrd="0" presId="urn:microsoft.com/office/officeart/2005/8/layout/lProcess3"/>
    <dgm:cxn modelId="{E736B371-4FEA-4A85-BC04-A1118D099D4E}" type="presOf" srcId="{C7B67BBD-662D-4B7C-BBAC-EDEAD096F8DA}" destId="{3E68D916-108F-4615-97D8-EFD99F54996D}" srcOrd="0" destOrd="0" presId="urn:microsoft.com/office/officeart/2005/8/layout/lProcess3"/>
    <dgm:cxn modelId="{26CF0FA0-9BB2-4665-B365-7A58EAEA8447}" type="presOf" srcId="{A45AC388-858E-4041-8FDB-1041B90FF9BD}" destId="{1FD0FEFF-A100-4DBA-8422-298C3F038E4A}" srcOrd="0" destOrd="0" presId="urn:microsoft.com/office/officeart/2005/8/layout/lProcess3"/>
    <dgm:cxn modelId="{223F58D7-DE23-4C41-9241-269608CC6920}" srcId="{862286E0-2F1E-4DF4-A804-F0D0F42250B7}" destId="{1549026C-4393-4BA0-9A08-40EB1407887D}" srcOrd="1" destOrd="0" parTransId="{C2F781A2-7735-4A80-B7BC-3572BACE9C3D}" sibTransId="{49E4863D-D242-48ED-A8FC-83F036F18A34}"/>
    <dgm:cxn modelId="{ADF4865B-4896-493A-B26A-5445458F3BC1}" srcId="{36AECCC2-66C8-47D6-956E-5AE95B419EAF}" destId="{F90B4ABC-659D-4BBF-B726-FED1EE7AA635}" srcOrd="1" destOrd="0" parTransId="{0492D117-07C1-4F12-8955-A15466D9279F}" sibTransId="{572ABBFD-D482-4D87-8244-D4454C347527}"/>
    <dgm:cxn modelId="{084F5DF0-5E92-4266-BD58-FB27824329F0}" type="presOf" srcId="{862286E0-2F1E-4DF4-A804-F0D0F42250B7}" destId="{8FEACD50-2D70-4433-9A1D-D6A1EE5B33F2}" srcOrd="0" destOrd="0" presId="urn:microsoft.com/office/officeart/2005/8/layout/lProcess3"/>
    <dgm:cxn modelId="{2823E5C2-A868-4352-B215-1F07B47AC9B4}" srcId="{BD72B7A7-122C-46CE-BAEF-0859988A1EFE}" destId="{6BD1CAA0-C271-4ED2-867C-1235A43E12D2}" srcOrd="0" destOrd="0" parTransId="{1F833916-2E35-460A-BA01-BA253645523F}" sibTransId="{C565300C-7F97-4A39-8A10-6C6CE8512996}"/>
    <dgm:cxn modelId="{07147ECF-5CD6-4DD4-BE58-B3BA43F45940}" srcId="{D1A90150-04D1-40B4-B2EC-83D5152D96A0}" destId="{36AECCC2-66C8-47D6-956E-5AE95B419EAF}" srcOrd="2" destOrd="0" parTransId="{1FC858C4-8136-4A93-88C8-B266F96D3801}" sibTransId="{B49764C0-F7B2-4579-A42B-3573A4BFC87C}"/>
    <dgm:cxn modelId="{17AA8626-72F6-4DD1-86A0-06E91EA7C107}" type="presParOf" srcId="{38E2D3D5-52FC-4F76-8EEE-B020478EC8D5}" destId="{B6469A96-8105-45E1-8ED9-4054BD5368ED}" srcOrd="0" destOrd="0" presId="urn:microsoft.com/office/officeart/2005/8/layout/lProcess3"/>
    <dgm:cxn modelId="{5697533C-7485-4566-8871-70B4EB64BE3C}" type="presParOf" srcId="{B6469A96-8105-45E1-8ED9-4054BD5368ED}" destId="{04C7DDDC-1C6A-492F-BAB8-F819F0795789}" srcOrd="0" destOrd="0" presId="urn:microsoft.com/office/officeart/2005/8/layout/lProcess3"/>
    <dgm:cxn modelId="{30EAEAAE-A0DE-427F-BD56-06EFC1F013CB}" type="presParOf" srcId="{B6469A96-8105-45E1-8ED9-4054BD5368ED}" destId="{D7BA318A-4234-47BF-B6F1-F296E249E765}" srcOrd="1" destOrd="0" presId="urn:microsoft.com/office/officeart/2005/8/layout/lProcess3"/>
    <dgm:cxn modelId="{F72717DD-83F4-4245-ACAC-07F4E4FA43DA}" type="presParOf" srcId="{B6469A96-8105-45E1-8ED9-4054BD5368ED}" destId="{1FD3E374-F91C-4477-BC93-1905C4C5908F}" srcOrd="2" destOrd="0" presId="urn:microsoft.com/office/officeart/2005/8/layout/lProcess3"/>
    <dgm:cxn modelId="{4A2303BB-CFCE-49B6-9894-9FB5367B62D8}" type="presParOf" srcId="{B6469A96-8105-45E1-8ED9-4054BD5368ED}" destId="{14D5E10A-3A04-4A25-8259-6ADC89D11EE8}" srcOrd="3" destOrd="0" presId="urn:microsoft.com/office/officeart/2005/8/layout/lProcess3"/>
    <dgm:cxn modelId="{05D502FB-103F-4A45-B26E-BA9D5A12E1DE}" type="presParOf" srcId="{B6469A96-8105-45E1-8ED9-4054BD5368ED}" destId="{E89A289A-E6EA-4BC2-B8EC-6E6B9E7DDFF5}" srcOrd="4" destOrd="0" presId="urn:microsoft.com/office/officeart/2005/8/layout/lProcess3"/>
    <dgm:cxn modelId="{FFBEB37E-C827-48AA-B279-1C770C199C19}" type="presParOf" srcId="{B6469A96-8105-45E1-8ED9-4054BD5368ED}" destId="{C7D8A749-CDF3-4DE7-9461-E8BA823F2A26}" srcOrd="5" destOrd="0" presId="urn:microsoft.com/office/officeart/2005/8/layout/lProcess3"/>
    <dgm:cxn modelId="{8ED4A59C-604B-4D71-975F-955C681C673F}" type="presParOf" srcId="{B6469A96-8105-45E1-8ED9-4054BD5368ED}" destId="{3E68D916-108F-4615-97D8-EFD99F54996D}" srcOrd="6" destOrd="0" presId="urn:microsoft.com/office/officeart/2005/8/layout/lProcess3"/>
    <dgm:cxn modelId="{D70EC92F-80BC-4C91-B261-786BFEFE8C2D}" type="presParOf" srcId="{38E2D3D5-52FC-4F76-8EEE-B020478EC8D5}" destId="{04B2DE92-244F-408E-9DB5-E006B70C751D}" srcOrd="1" destOrd="0" presId="urn:microsoft.com/office/officeart/2005/8/layout/lProcess3"/>
    <dgm:cxn modelId="{CA04677D-CE3A-4B5F-A3AF-BC09380D9E80}" type="presParOf" srcId="{38E2D3D5-52FC-4F76-8EEE-B020478EC8D5}" destId="{6320759C-F6AC-4450-A117-17DD3C1A2E72}" srcOrd="2" destOrd="0" presId="urn:microsoft.com/office/officeart/2005/8/layout/lProcess3"/>
    <dgm:cxn modelId="{D355620B-EF10-4500-AE2B-B15935757F7D}" type="presParOf" srcId="{6320759C-F6AC-4450-A117-17DD3C1A2E72}" destId="{8FEACD50-2D70-4433-9A1D-D6A1EE5B33F2}" srcOrd="0" destOrd="0" presId="urn:microsoft.com/office/officeart/2005/8/layout/lProcess3"/>
    <dgm:cxn modelId="{9410F58A-E61A-47D2-ABDC-0816685A5D5A}" type="presParOf" srcId="{6320759C-F6AC-4450-A117-17DD3C1A2E72}" destId="{AF2128F4-6B49-4E1C-8B9E-8EA0DE3E8BC3}" srcOrd="1" destOrd="0" presId="urn:microsoft.com/office/officeart/2005/8/layout/lProcess3"/>
    <dgm:cxn modelId="{4D67B1FD-A6BD-4DB8-84AA-3B43006A6A79}" type="presParOf" srcId="{6320759C-F6AC-4450-A117-17DD3C1A2E72}" destId="{A6E6410A-6A90-4821-A7B4-FF4360E79D28}" srcOrd="2" destOrd="0" presId="urn:microsoft.com/office/officeart/2005/8/layout/lProcess3"/>
    <dgm:cxn modelId="{72461AA0-CEB8-456B-B8D8-7DF613BA0471}" type="presParOf" srcId="{6320759C-F6AC-4450-A117-17DD3C1A2E72}" destId="{3221F0DD-CE97-4F82-8DC7-48699C560F44}" srcOrd="3" destOrd="0" presId="urn:microsoft.com/office/officeart/2005/8/layout/lProcess3"/>
    <dgm:cxn modelId="{B7569571-8CEF-4F5E-AC23-B72334AF0836}" type="presParOf" srcId="{6320759C-F6AC-4450-A117-17DD3C1A2E72}" destId="{1198FA6D-8CAD-4691-B7AC-389849574B39}" srcOrd="4" destOrd="0" presId="urn:microsoft.com/office/officeart/2005/8/layout/lProcess3"/>
    <dgm:cxn modelId="{32789049-B9CC-499F-8A49-C25015BF973C}" type="presParOf" srcId="{6320759C-F6AC-4450-A117-17DD3C1A2E72}" destId="{38803992-8C25-4025-9E8C-7EB400F9AD0D}" srcOrd="5" destOrd="0" presId="urn:microsoft.com/office/officeart/2005/8/layout/lProcess3"/>
    <dgm:cxn modelId="{8B9D3CE2-EED9-4337-871B-6634A10375B4}" type="presParOf" srcId="{6320759C-F6AC-4450-A117-17DD3C1A2E72}" destId="{5DC02D69-9B88-4672-AE2B-A884C4833C7B}" srcOrd="6" destOrd="0" presId="urn:microsoft.com/office/officeart/2005/8/layout/lProcess3"/>
    <dgm:cxn modelId="{387D975D-D78A-40C1-9FE9-91628CE554E6}" type="presParOf" srcId="{38E2D3D5-52FC-4F76-8EEE-B020478EC8D5}" destId="{F710C4C2-9338-4002-B689-5C57FEC114C0}" srcOrd="3" destOrd="0" presId="urn:microsoft.com/office/officeart/2005/8/layout/lProcess3"/>
    <dgm:cxn modelId="{A8DBC249-1FF1-438B-9237-A5641766171B}" type="presParOf" srcId="{38E2D3D5-52FC-4F76-8EEE-B020478EC8D5}" destId="{9A56EE4D-4327-45D1-BCDA-72D06FE45AA4}" srcOrd="4" destOrd="0" presId="urn:microsoft.com/office/officeart/2005/8/layout/lProcess3"/>
    <dgm:cxn modelId="{856DA483-6D08-48AB-BE39-A89764824165}" type="presParOf" srcId="{9A56EE4D-4327-45D1-BCDA-72D06FE45AA4}" destId="{8375E576-8515-4F17-A6B1-8B0C7714C883}" srcOrd="0" destOrd="0" presId="urn:microsoft.com/office/officeart/2005/8/layout/lProcess3"/>
    <dgm:cxn modelId="{A007B1E0-1A4A-4006-B1EF-C2F3C2B8F4FB}" type="presParOf" srcId="{9A56EE4D-4327-45D1-BCDA-72D06FE45AA4}" destId="{FF71AC92-F267-46B2-BEBE-7CCD8C0D45FD}" srcOrd="1" destOrd="0" presId="urn:microsoft.com/office/officeart/2005/8/layout/lProcess3"/>
    <dgm:cxn modelId="{10910B6A-1760-41CB-B012-05B141F45B2D}" type="presParOf" srcId="{9A56EE4D-4327-45D1-BCDA-72D06FE45AA4}" destId="{1FD0FEFF-A100-4DBA-8422-298C3F038E4A}" srcOrd="2" destOrd="0" presId="urn:microsoft.com/office/officeart/2005/8/layout/lProcess3"/>
    <dgm:cxn modelId="{E5EBF97C-3713-4638-9EC4-6FCAA83289C6}" type="presParOf" srcId="{9A56EE4D-4327-45D1-BCDA-72D06FE45AA4}" destId="{E07075F5-EB2E-4809-BDCA-AAF90318741A}" srcOrd="3" destOrd="0" presId="urn:microsoft.com/office/officeart/2005/8/layout/lProcess3"/>
    <dgm:cxn modelId="{48A52350-A362-49D4-B709-3D7D7DBEB73E}" type="presParOf" srcId="{9A56EE4D-4327-45D1-BCDA-72D06FE45AA4}" destId="{37CC2FEC-CF79-4475-832E-6E1B23C1DF54}" srcOrd="4" destOrd="0" presId="urn:microsoft.com/office/officeart/2005/8/layout/l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254FD-D116-4723-8DC2-462AFFAF1C24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FF7DF-B39D-4418-9EA4-CD0AF601E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254FD-D116-4723-8DC2-462AFFAF1C24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FF7DF-B39D-4418-9EA4-CD0AF601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254FD-D116-4723-8DC2-462AFFAF1C24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FF7DF-B39D-4418-9EA4-CD0AF601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254FD-D116-4723-8DC2-462AFFAF1C24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FF7DF-B39D-4418-9EA4-CD0AF601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254FD-D116-4723-8DC2-462AFFAF1C24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FF7DF-B39D-4418-9EA4-CD0AF601E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254FD-D116-4723-8DC2-462AFFAF1C24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FF7DF-B39D-4418-9EA4-CD0AF601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254FD-D116-4723-8DC2-462AFFAF1C24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FF7DF-B39D-4418-9EA4-CD0AF601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254FD-D116-4723-8DC2-462AFFAF1C24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FF7DF-B39D-4418-9EA4-CD0AF601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254FD-D116-4723-8DC2-462AFFAF1C24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FF7DF-B39D-4418-9EA4-CD0AF601E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254FD-D116-4723-8DC2-462AFFAF1C24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FF7DF-B39D-4418-9EA4-CD0AF601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254FD-D116-4723-8DC2-462AFFAF1C24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FF7DF-B39D-4418-9EA4-CD0AF601E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24254FD-D116-4723-8DC2-462AFFAF1C24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A0FF7DF-B39D-4418-9EA4-CD0AF601E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714620"/>
            <a:ext cx="8517667" cy="14721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непрерывного повышения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профессионального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мастерства педагогических работников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608" y="365933"/>
            <a:ext cx="2752740" cy="146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365933"/>
            <a:ext cx="1696971" cy="149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F40AE28-7B6F-401D-9A29-E486639A2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38144"/>
            <a:ext cx="1404160" cy="15786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868" y="52863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О.Г.Викульева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заведующий ЦНППМ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9836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Реализация плана мероприятий по формированию функциональн</a:t>
            </a:r>
            <a:r>
              <a:rPr lang="ru-RU" dirty="0"/>
              <a:t>о</a:t>
            </a:r>
            <a:r>
              <a:rPr lang="ru-RU" dirty="0" smtClean="0"/>
              <a:t>й грамотности обучающихся</a:t>
            </a:r>
          </a:p>
          <a:p>
            <a:pPr algn="just"/>
            <a:r>
              <a:rPr lang="ru-RU" dirty="0"/>
              <a:t>Создание регионального методического актива </a:t>
            </a:r>
          </a:p>
          <a:p>
            <a:pPr algn="just"/>
            <a:r>
              <a:rPr lang="ru-RU" dirty="0" smtClean="0"/>
              <a:t>Навигатор дополнительного образования детей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6055" y="4581128"/>
            <a:ext cx="2193590" cy="21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969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/>
              <a:t>Аналитические исследования</a:t>
            </a:r>
            <a:endParaRPr lang="ru-RU" sz="36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10965" y="1771283"/>
            <a:ext cx="7818072" cy="48006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Диагностика </a:t>
            </a:r>
            <a:r>
              <a:rPr lang="ru-RU" sz="2400" b="1" dirty="0"/>
              <a:t>профессиональных компетенций педагогических работников и управленческих кадров (ед</a:t>
            </a:r>
            <a:r>
              <a:rPr lang="ru-RU" sz="2400" b="1" dirty="0" smtClean="0"/>
              <a:t>.) – 20</a:t>
            </a:r>
          </a:p>
          <a:p>
            <a:pPr algn="just"/>
            <a:r>
              <a:rPr lang="ru-RU" sz="2400" b="1" dirty="0" smtClean="0"/>
              <a:t>Аналитические </a:t>
            </a:r>
            <a:r>
              <a:rPr lang="ru-RU" sz="2400" b="1" dirty="0"/>
              <a:t>исследования методической деятельности муниципальных и иных методических служб, образовательных организаций, отдельных педагогов и профессиональных сообществ (ед</a:t>
            </a:r>
            <a:r>
              <a:rPr lang="ru-RU" sz="2400" b="1" dirty="0" smtClean="0"/>
              <a:t>.) – 1</a:t>
            </a:r>
          </a:p>
          <a:p>
            <a:pPr algn="just"/>
            <a:r>
              <a:rPr lang="ru-RU" sz="2400" b="1" dirty="0" smtClean="0"/>
              <a:t>Аналитические </a:t>
            </a:r>
            <a:r>
              <a:rPr lang="ru-RU" sz="2400" b="1" dirty="0"/>
              <a:t>исследования педагогических затруднений дидактического и методического характера в области развития функциональной и иных видов грамотности школьников (ед</a:t>
            </a:r>
            <a:r>
              <a:rPr lang="ru-RU" sz="2400" b="1" dirty="0" smtClean="0"/>
              <a:t>.) -2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1890291" cy="158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477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Аналитические исследования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smtClean="0"/>
              <a:t>Аналитические </a:t>
            </a:r>
            <a:r>
              <a:rPr lang="ru-RU" sz="2400" b="1" dirty="0"/>
              <a:t>исследования педагогических и управленческих запросов на направления повышения квалификации и профессионального развития </a:t>
            </a:r>
            <a:r>
              <a:rPr lang="ru-RU" sz="2400" b="1" dirty="0" smtClean="0"/>
              <a:t>(ед.) – 1</a:t>
            </a:r>
          </a:p>
          <a:p>
            <a:pPr algn="just"/>
            <a:r>
              <a:rPr lang="ru-RU" sz="2400" b="1" dirty="0" smtClean="0"/>
              <a:t>Аналитические </a:t>
            </a:r>
            <a:r>
              <a:rPr lang="ru-RU" sz="2400" b="1" dirty="0"/>
              <a:t>исследования затруднений педагогических работников и управленческих кадров при освоении дополнительных профессиональных программ (ед</a:t>
            </a:r>
            <a:r>
              <a:rPr lang="ru-RU" sz="2400" b="1" dirty="0" smtClean="0"/>
              <a:t>.) – 1</a:t>
            </a:r>
          </a:p>
          <a:p>
            <a:pPr algn="just"/>
            <a:r>
              <a:rPr lang="ru-RU" sz="2400" b="1" dirty="0" smtClean="0"/>
              <a:t>Аналитические </a:t>
            </a:r>
            <a:r>
              <a:rPr lang="ru-RU" sz="2400" b="1" dirty="0"/>
              <a:t>исследования эффективных педагогических и управленческих практик решения приоритетных задач в области образования (ед</a:t>
            </a:r>
            <a:r>
              <a:rPr lang="ru-RU" sz="2400" b="1" dirty="0" smtClean="0"/>
              <a:t>.) – 1</a:t>
            </a:r>
          </a:p>
          <a:p>
            <a:r>
              <a:rPr lang="ru-RU" sz="2400" b="1" dirty="0" smtClean="0"/>
              <a:t>Иные </a:t>
            </a:r>
            <a:r>
              <a:rPr lang="ru-RU" sz="2400" b="1" dirty="0"/>
              <a:t>направления аналитических </a:t>
            </a:r>
            <a:endParaRPr lang="ru-RU" sz="2400" b="1" dirty="0" smtClean="0"/>
          </a:p>
          <a:p>
            <a:pPr marL="82296" indent="0">
              <a:buNone/>
            </a:pPr>
            <a:r>
              <a:rPr lang="ru-RU" sz="2400" b="1" dirty="0" smtClean="0"/>
              <a:t>     исследований (ед.) - 4</a:t>
            </a:r>
          </a:p>
          <a:p>
            <a:pPr algn="just"/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01208"/>
            <a:ext cx="1783826" cy="135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388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Аналитические исследования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3600" b="1" dirty="0" smtClean="0"/>
              <a:t>Целевая аудитория</a:t>
            </a:r>
          </a:p>
          <a:p>
            <a:pPr algn="just"/>
            <a:r>
              <a:rPr lang="ru-RU" dirty="0" smtClean="0"/>
              <a:t>Педагогические </a:t>
            </a:r>
            <a:r>
              <a:rPr lang="ru-RU" dirty="0"/>
              <a:t>работники </a:t>
            </a:r>
            <a:r>
              <a:rPr lang="ru-RU" dirty="0" smtClean="0"/>
              <a:t>– 2381 чел.</a:t>
            </a:r>
          </a:p>
          <a:p>
            <a:pPr algn="just"/>
            <a:r>
              <a:rPr lang="ru-RU" dirty="0" smtClean="0"/>
              <a:t>Команды </a:t>
            </a:r>
            <a:r>
              <a:rPr lang="ru-RU" dirty="0"/>
              <a:t>ОО </a:t>
            </a:r>
            <a:r>
              <a:rPr lang="ru-RU" dirty="0" smtClean="0"/>
              <a:t>– 584 чел.</a:t>
            </a:r>
          </a:p>
          <a:p>
            <a:pPr algn="just"/>
            <a:r>
              <a:rPr lang="ru-RU" dirty="0" smtClean="0"/>
              <a:t>Муниципальные </a:t>
            </a:r>
            <a:r>
              <a:rPr lang="ru-RU" dirty="0"/>
              <a:t>методические службы </a:t>
            </a:r>
            <a:r>
              <a:rPr lang="ru-RU" dirty="0" smtClean="0"/>
              <a:t>– 62 чел. </a:t>
            </a:r>
          </a:p>
          <a:p>
            <a:pPr algn="just"/>
            <a:r>
              <a:rPr lang="ru-RU" dirty="0" smtClean="0"/>
              <a:t>ОО </a:t>
            </a:r>
            <a:r>
              <a:rPr lang="ru-RU" dirty="0"/>
              <a:t>- 416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9639" y="3861048"/>
            <a:ext cx="3297135" cy="230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68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Информационное направление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Перечень </a:t>
            </a:r>
            <a:r>
              <a:rPr lang="ru-RU" dirty="0" err="1"/>
              <a:t>стажировочных</a:t>
            </a:r>
            <a:r>
              <a:rPr lang="ru-RU" dirty="0"/>
              <a:t> площадок </a:t>
            </a:r>
            <a:endParaRPr lang="ru-RU" dirty="0" smtClean="0"/>
          </a:p>
          <a:p>
            <a:r>
              <a:rPr lang="ru-RU" dirty="0" smtClean="0"/>
              <a:t>База </a:t>
            </a:r>
            <a:r>
              <a:rPr lang="ru-RU" dirty="0"/>
              <a:t>данных профессиональных педагогических сообществ (ассоциации, клубы и т.д.) </a:t>
            </a:r>
            <a:endParaRPr lang="ru-RU" dirty="0" smtClean="0"/>
          </a:p>
          <a:p>
            <a:r>
              <a:rPr lang="ru-RU" dirty="0" smtClean="0"/>
              <a:t>Лекторский состав</a:t>
            </a:r>
          </a:p>
          <a:p>
            <a:r>
              <a:rPr lang="ru-RU" dirty="0" smtClean="0"/>
              <a:t>Инновационные площадки</a:t>
            </a:r>
          </a:p>
          <a:p>
            <a:endParaRPr lang="ru-RU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89040"/>
            <a:ext cx="23114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520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Организационно-методическое направление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Научно-практическая конференция – 1</a:t>
            </a:r>
          </a:p>
          <a:p>
            <a:r>
              <a:rPr lang="ru-RU" dirty="0" smtClean="0"/>
              <a:t>Методическая неделя – 1</a:t>
            </a:r>
          </a:p>
          <a:p>
            <a:r>
              <a:rPr lang="ru-RU" dirty="0" smtClean="0"/>
              <a:t>Семинары – 40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5075188" cy="346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328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Консультационное</a:t>
            </a:r>
            <a:br>
              <a:rPr lang="ru-RU" dirty="0" smtClean="0"/>
            </a:br>
            <a:r>
              <a:rPr lang="ru-RU" dirty="0" smtClean="0"/>
              <a:t> направление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988294"/>
            <a:ext cx="7498080" cy="4260105"/>
          </a:xfrm>
        </p:spPr>
        <p:txBody>
          <a:bodyPr>
            <a:normAutofit/>
          </a:bodyPr>
          <a:lstStyle/>
          <a:p>
            <a:pPr marL="0" indent="825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по вопросам реализации Целевой модели наставничества в образовательных организациях;</a:t>
            </a:r>
          </a:p>
          <a:p>
            <a:pPr marL="0" indent="825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по вопросам функционирования центров образования «Точка роста»;</a:t>
            </a:r>
          </a:p>
          <a:p>
            <a:pPr marL="0" indent="825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 вопросам подготовки к введению обновленных ФГОС НОО и ООО;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оказание консультационных услуг участникам проекта «500+»;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вопросам реализации программ воспитания.</a:t>
            </a:r>
          </a:p>
          <a:p>
            <a:pPr marL="0" indent="82550" algn="just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1"/>
            <a:ext cx="33956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01582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Взаимодействие ЦНППМ</a:t>
            </a:r>
            <a:br>
              <a:rPr lang="ru-RU" dirty="0"/>
            </a:br>
            <a:r>
              <a:rPr lang="ru-RU" dirty="0"/>
              <a:t> с субъектами ЕФСНМС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ru-RU" b="1" dirty="0"/>
              <a:t>Федеральный методический </a:t>
            </a:r>
            <a:r>
              <a:rPr lang="ru-RU" b="1" dirty="0" smtClean="0"/>
              <a:t>центр</a:t>
            </a:r>
          </a:p>
          <a:p>
            <a:pPr marL="82296" indent="0" algn="ctr">
              <a:buNone/>
            </a:pPr>
            <a:endParaRPr lang="ru-RU" b="1" dirty="0"/>
          </a:p>
          <a:p>
            <a:pPr marL="82296" indent="0" algn="ctr">
              <a:buNone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47815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0251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Взаимодействие ЦНППМ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с субъектами </a:t>
            </a:r>
            <a:r>
              <a:rPr lang="ru-RU" dirty="0" smtClean="0"/>
              <a:t>ЕФСНМС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4000" b="1" dirty="0" smtClean="0"/>
              <a:t>Академия </a:t>
            </a:r>
            <a:r>
              <a:rPr lang="ru-RU" sz="4000" b="1" dirty="0" err="1" smtClean="0"/>
              <a:t>Минпросвещения</a:t>
            </a:r>
            <a:r>
              <a:rPr lang="ru-RU" sz="4000" b="1" dirty="0" smtClean="0"/>
              <a:t> России</a:t>
            </a:r>
          </a:p>
          <a:p>
            <a:pPr algn="just"/>
            <a:r>
              <a:rPr lang="ru-RU" dirty="0" smtClean="0"/>
              <a:t>Школа современного учителя: функциональная грамотность</a:t>
            </a:r>
          </a:p>
          <a:p>
            <a:pPr algn="just"/>
            <a:r>
              <a:rPr lang="ru-RU" dirty="0" smtClean="0"/>
              <a:t>Школа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: новые возможности для повышения качества образования</a:t>
            </a:r>
          </a:p>
          <a:p>
            <a:pPr algn="just"/>
            <a:endParaRPr lang="ru-RU" sz="4000" b="1" dirty="0" smtClean="0"/>
          </a:p>
          <a:p>
            <a:pPr marL="82296" indent="0" algn="ctr">
              <a:buNone/>
            </a:pPr>
            <a:endParaRPr 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825624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859587-6F09-41BF-8DE3-04D533B11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Организационное сопровождение мероприятий </a:t>
            </a:r>
            <a:r>
              <a:rPr lang="ru-RU" sz="28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ФГАОУ ДПО «Академия </a:t>
            </a:r>
            <a:r>
              <a:rPr lang="ru-RU" sz="2800" b="1" i="0" dirty="0" err="1">
                <a:solidFill>
                  <a:schemeClr val="accent1">
                    <a:lumMod val="50000"/>
                  </a:schemeClr>
                </a:solidFill>
                <a:effectLst/>
              </a:rPr>
              <a:t>Минпросвещения</a:t>
            </a:r>
            <a:r>
              <a:rPr lang="ru-RU" sz="28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 России»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2A59A8C-2A52-44CF-B063-02F36B1D5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571612"/>
            <a:ext cx="7488832" cy="4985721"/>
          </a:xfrm>
        </p:spPr>
      </p:pic>
    </p:spTree>
    <p:extLst>
      <p:ext uri="{BB962C8B-B14F-4D97-AF65-F5344CB8AC3E}">
        <p14:creationId xmlns="" xmlns:p14="http://schemas.microsoft.com/office/powerpoint/2010/main" val="208008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8229599" cy="445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F3CC8F1-DC6A-43D2-800A-D733C52CE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ЦНППМ</a:t>
            </a:r>
          </a:p>
        </p:txBody>
      </p:sp>
      <p:pic>
        <p:nvPicPr>
          <p:cNvPr id="5" name="Picture 2" descr="C:\Users\Shmatkova\Downloads\логотип (1).png"/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57" r="16700" b="5100"/>
          <a:stretch/>
        </p:blipFill>
        <p:spPr bwMode="auto">
          <a:xfrm>
            <a:off x="7596336" y="194738"/>
            <a:ext cx="1286125" cy="116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1726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Взаимодействие ЦНППМ</a:t>
            </a:r>
            <a:br>
              <a:rPr lang="ru-RU" dirty="0"/>
            </a:br>
            <a:r>
              <a:rPr lang="ru-RU" dirty="0"/>
              <a:t> с субъектами ЕФСНМС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ru-RU" b="1" dirty="0" smtClean="0"/>
              <a:t>ФГБУ «Институт родных языков народов Российской Федерации»</a:t>
            </a:r>
          </a:p>
          <a:p>
            <a:pPr marL="82296" indent="0" algn="ctr">
              <a:buNone/>
            </a:pP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71914"/>
            <a:ext cx="7151141" cy="310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766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Персонифицированная форма повышения квалификации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 algn="just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Цель персонифицированной формы повышения квалификации - обеспечение возможности получения педагогическими работниками качественного дополнительного профессионального образования с учетом их индивидуальных профессиональных потребностей, а также актуальных задач, стоящих перед системой образования в целом, в рамках реализации системы научно-методического сопровождения на региональном уровне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7503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Персонифицированная форма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62576684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714488"/>
            <a:ext cx="1162045" cy="87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071810"/>
            <a:ext cx="1162045" cy="87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572008"/>
            <a:ext cx="1162045" cy="87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91388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Индивидуальный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образовательный маршрут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429684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4209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571480"/>
            <a:ext cx="7406640" cy="126060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Деятельность ЦНППМ в рамках реализации РСНМС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517232"/>
            <a:ext cx="7344816" cy="936104"/>
          </a:xfrm>
        </p:spPr>
        <p:txBody>
          <a:bodyPr/>
          <a:lstStyle/>
          <a:p>
            <a:pPr algn="r"/>
            <a:r>
              <a:rPr lang="ru-RU" b="1" dirty="0" err="1" smtClean="0"/>
              <a:t>О.Г.Викульева</a:t>
            </a:r>
            <a:r>
              <a:rPr lang="ru-RU" b="1" dirty="0" smtClean="0"/>
              <a:t>,</a:t>
            </a:r>
          </a:p>
          <a:p>
            <a:pPr algn="r"/>
            <a:r>
              <a:rPr lang="ru-RU" b="1" dirty="0" smtClean="0"/>
              <a:t>заведующий ЦНППМ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66342"/>
            <a:ext cx="6624736" cy="346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87589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Сопровождение реализации Целевой модели наставничества</a:t>
            </a:r>
          </a:p>
          <a:p>
            <a:r>
              <a:rPr lang="ru-RU" sz="4000" dirty="0" smtClean="0"/>
              <a:t>Методическое сопровождение школ с низкими образовательными результатами обучающихся</a:t>
            </a:r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85170"/>
            <a:ext cx="2631066" cy="161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7100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Направления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Сопровождение оценки предметных и методических компетенций учителей (методистов)</a:t>
            </a:r>
          </a:p>
          <a:p>
            <a:r>
              <a:rPr lang="ru-RU" dirty="0" smtClean="0"/>
              <a:t>Апробация ИКТ-компетентности  (учителя истории, биологии, информатики, математики)</a:t>
            </a:r>
          </a:p>
          <a:p>
            <a:pPr algn="r"/>
            <a:r>
              <a:rPr lang="ru-RU" dirty="0" smtClean="0"/>
              <a:t>Региональные механизмы управления качеством образования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41168"/>
            <a:ext cx="1814192" cy="182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105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Методическое сопровождение деятельности центров образования «Точка роста» и «</a:t>
            </a:r>
            <a:r>
              <a:rPr lang="en-US" dirty="0" smtClean="0"/>
              <a:t>IT</a:t>
            </a:r>
            <a:r>
              <a:rPr lang="ru-RU" dirty="0" smtClean="0"/>
              <a:t>-куб»</a:t>
            </a:r>
          </a:p>
          <a:p>
            <a:pPr algn="just"/>
            <a:r>
              <a:rPr lang="ru-RU" dirty="0" smtClean="0"/>
              <a:t>Сопровождение деятельности региональных инновационных </a:t>
            </a:r>
            <a:r>
              <a:rPr lang="ru-RU" dirty="0" smtClean="0"/>
              <a:t>площадок</a:t>
            </a:r>
          </a:p>
          <a:p>
            <a:pPr algn="just"/>
            <a:r>
              <a:rPr lang="ru-RU" dirty="0" smtClean="0"/>
              <a:t>Проект «Школа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России»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13176"/>
            <a:ext cx="2029984" cy="166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118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93</TotalTime>
  <Words>499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Центр непрерывного повышения  профессионального мастерства педагогических работников</vt:lpstr>
      <vt:lpstr>ЦНППМ</vt:lpstr>
      <vt:lpstr>Персонифицированная форма повышения квалификации</vt:lpstr>
      <vt:lpstr>Персонифицированная форма</vt:lpstr>
      <vt:lpstr>Индивидуальный  образовательный маршрут</vt:lpstr>
      <vt:lpstr>Деятельность ЦНППМ в рамках реализации РСНМС</vt:lpstr>
      <vt:lpstr>Направления деятельности</vt:lpstr>
      <vt:lpstr>Направления деятельности</vt:lpstr>
      <vt:lpstr>Направления деятельности</vt:lpstr>
      <vt:lpstr>Направления деятельности</vt:lpstr>
      <vt:lpstr>Аналитические исследования</vt:lpstr>
      <vt:lpstr>Аналитические исследования</vt:lpstr>
      <vt:lpstr>Аналитические исследования</vt:lpstr>
      <vt:lpstr>Информационное направление </vt:lpstr>
      <vt:lpstr>Организационно-методическое направление</vt:lpstr>
      <vt:lpstr>Консультационное  направление</vt:lpstr>
      <vt:lpstr>Взаимодействие ЦНППМ  с субъектами ЕФСНМС</vt:lpstr>
      <vt:lpstr>Взаимодействие ЦНППМ  с субъектами ЕФСНМС</vt:lpstr>
      <vt:lpstr>Организационное сопровождение мероприятий ФГАОУ ДПО «Академия Минпросвещения России»</vt:lpstr>
      <vt:lpstr>Взаимодействие ЦНППМ  с субъектами ЕФСНМС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реализации мероприятий в рамках основных направлений деятельности ЦНППМ</dc:title>
  <dc:creator>Admin</dc:creator>
  <cp:lastModifiedBy>Ольга</cp:lastModifiedBy>
  <cp:revision>50</cp:revision>
  <dcterms:created xsi:type="dcterms:W3CDTF">2022-06-15T18:54:19Z</dcterms:created>
  <dcterms:modified xsi:type="dcterms:W3CDTF">2022-09-22T10:00:11Z</dcterms:modified>
</cp:coreProperties>
</file>