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83" r:id="rId5"/>
    <p:sldId id="270" r:id="rId6"/>
    <p:sldId id="271" r:id="rId7"/>
    <p:sldId id="260" r:id="rId8"/>
    <p:sldId id="267" r:id="rId9"/>
    <p:sldId id="261" r:id="rId10"/>
    <p:sldId id="264" r:id="rId11"/>
    <p:sldId id="266" r:id="rId12"/>
    <p:sldId id="269" r:id="rId13"/>
    <p:sldId id="268" r:id="rId14"/>
    <p:sldId id="262" r:id="rId15"/>
    <p:sldId id="265" r:id="rId16"/>
    <p:sldId id="274" r:id="rId17"/>
    <p:sldId id="273" r:id="rId18"/>
    <p:sldId id="275" r:id="rId19"/>
    <p:sldId id="278" r:id="rId20"/>
    <p:sldId id="263" r:id="rId21"/>
    <p:sldId id="277" r:id="rId22"/>
    <p:sldId id="284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C87DC-2ECC-4F85-8B37-FEC5248C0BAD}" type="doc">
      <dgm:prSet loTypeId="urn:microsoft.com/office/officeart/2005/8/layout/gear1" loCatId="process" qsTypeId="urn:microsoft.com/office/officeart/2005/8/quickstyle/simple1" qsCatId="simple" csTypeId="urn:microsoft.com/office/officeart/2005/8/colors/accent2_3" csCatId="accent2" phldr="1"/>
      <dgm:spPr/>
    </dgm:pt>
    <dgm:pt modelId="{D35769A7-D0EC-4296-9346-0718DCE7DC3E}">
      <dgm:prSet phldrT="[Текст]" phldr="1"/>
      <dgm:spPr>
        <a:solidFill>
          <a:srgbClr val="FF0000"/>
        </a:solidFill>
      </dgm:spPr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2A8D1C0B-3D67-49F3-931E-C7EA900BB869}" type="parTrans" cxnId="{C8ECA4E5-5284-466F-A076-81BBBE41CDF1}">
      <dgm:prSet/>
      <dgm:spPr/>
      <dgm:t>
        <a:bodyPr/>
        <a:lstStyle/>
        <a:p>
          <a:endParaRPr lang="ru-RU"/>
        </a:p>
      </dgm:t>
    </dgm:pt>
    <dgm:pt modelId="{F640D084-BDB0-42B8-B5B0-7D92705F0E16}" type="sibTrans" cxnId="{C8ECA4E5-5284-466F-A076-81BBBE41CDF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C3AD6E1-444B-48B1-A975-0366CF80D22B}">
      <dgm:prSet phldrT="[Текст]" phldr="1"/>
      <dgm:spPr>
        <a:solidFill>
          <a:srgbClr val="FF0000"/>
        </a:solidFill>
      </dgm:spPr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4C2EE1EB-C65A-4CE4-AAF7-5774B204A2DA}" type="sibTrans" cxnId="{22539509-A02B-49C6-8F0F-FC8D5F11C28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E74750DA-CB63-4C20-B54F-407C677F5F6F}" type="parTrans" cxnId="{22539509-A02B-49C6-8F0F-FC8D5F11C281}">
      <dgm:prSet/>
      <dgm:spPr/>
      <dgm:t>
        <a:bodyPr/>
        <a:lstStyle/>
        <a:p>
          <a:endParaRPr lang="ru-RU"/>
        </a:p>
      </dgm:t>
    </dgm:pt>
    <dgm:pt modelId="{B4FEFEDD-6283-46D2-8658-321220F0E65B}">
      <dgm:prSet phldrT="[Текст]" phldr="1"/>
      <dgm:spPr>
        <a:solidFill>
          <a:srgbClr val="FF0000"/>
        </a:solidFill>
      </dgm:spPr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113E0E5F-5223-4478-9D4E-6407661AFE1E}" type="sibTrans" cxnId="{9092C040-5FCB-4F22-9B6E-D6427573F59D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1ABFB85-2156-4066-8F46-DC68862CBFFC}" type="parTrans" cxnId="{9092C040-5FCB-4F22-9B6E-D6427573F59D}">
      <dgm:prSet/>
      <dgm:spPr/>
      <dgm:t>
        <a:bodyPr/>
        <a:lstStyle/>
        <a:p>
          <a:endParaRPr lang="ru-RU"/>
        </a:p>
      </dgm:t>
    </dgm:pt>
    <dgm:pt modelId="{8DF560F3-A1F2-4A34-9AEF-CCB6F19BF9F6}" type="pres">
      <dgm:prSet presAssocID="{07DC87DC-2ECC-4F85-8B37-FEC5248C0BA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37C2C79-B1EF-4692-AA7B-07934AEB5D4F}" type="pres">
      <dgm:prSet presAssocID="{D35769A7-D0EC-4296-9346-0718DCE7DC3E}" presName="gear1" presStyleLbl="node1" presStyleIdx="0" presStyleCnt="3" custLinFactNeighborX="-19508" custLinFactNeighborY="10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B3AFA-4973-4453-B93D-6A3029D84A56}" type="pres">
      <dgm:prSet presAssocID="{D35769A7-D0EC-4296-9346-0718DCE7DC3E}" presName="gear1srcNode" presStyleLbl="node1" presStyleIdx="0" presStyleCnt="3"/>
      <dgm:spPr/>
      <dgm:t>
        <a:bodyPr/>
        <a:lstStyle/>
        <a:p>
          <a:endParaRPr lang="ru-RU"/>
        </a:p>
      </dgm:t>
    </dgm:pt>
    <dgm:pt modelId="{903996B3-2AE6-4E83-B085-2EC290D7206F}" type="pres">
      <dgm:prSet presAssocID="{D35769A7-D0EC-4296-9346-0718DCE7DC3E}" presName="gear1dstNode" presStyleLbl="node1" presStyleIdx="0" presStyleCnt="3"/>
      <dgm:spPr/>
      <dgm:t>
        <a:bodyPr/>
        <a:lstStyle/>
        <a:p>
          <a:endParaRPr lang="ru-RU"/>
        </a:p>
      </dgm:t>
    </dgm:pt>
    <dgm:pt modelId="{30CF37A6-3E74-4730-ACAA-DCC9FDABED05}" type="pres">
      <dgm:prSet presAssocID="{B4FEFEDD-6283-46D2-8658-321220F0E65B}" presName="gear2" presStyleLbl="node1" presStyleIdx="1" presStyleCnt="3" custLinFactNeighborX="-21633" custLinFactNeighborY="63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B869F-3981-427E-BBA6-77139CC7916D}" type="pres">
      <dgm:prSet presAssocID="{B4FEFEDD-6283-46D2-8658-321220F0E65B}" presName="gear2srcNode" presStyleLbl="node1" presStyleIdx="1" presStyleCnt="3"/>
      <dgm:spPr/>
      <dgm:t>
        <a:bodyPr/>
        <a:lstStyle/>
        <a:p>
          <a:endParaRPr lang="ru-RU"/>
        </a:p>
      </dgm:t>
    </dgm:pt>
    <dgm:pt modelId="{82975CCF-3737-4DDB-B1DB-AA80BD903D66}" type="pres">
      <dgm:prSet presAssocID="{B4FEFEDD-6283-46D2-8658-321220F0E65B}" presName="gear2dstNode" presStyleLbl="node1" presStyleIdx="1" presStyleCnt="3"/>
      <dgm:spPr/>
      <dgm:t>
        <a:bodyPr/>
        <a:lstStyle/>
        <a:p>
          <a:endParaRPr lang="ru-RU"/>
        </a:p>
      </dgm:t>
    </dgm:pt>
    <dgm:pt modelId="{99A9B753-471D-4268-BC01-1B4289D81619}" type="pres">
      <dgm:prSet presAssocID="{7C3AD6E1-444B-48B1-A975-0366CF80D22B}" presName="gear3" presStyleLbl="node1" presStyleIdx="2" presStyleCnt="3" custLinFactNeighborX="-17164" custLinFactNeighborY="9591"/>
      <dgm:spPr/>
      <dgm:t>
        <a:bodyPr/>
        <a:lstStyle/>
        <a:p>
          <a:endParaRPr lang="ru-RU"/>
        </a:p>
      </dgm:t>
    </dgm:pt>
    <dgm:pt modelId="{701595D5-F544-41A8-BFEA-F7063AE3FE1C}" type="pres">
      <dgm:prSet presAssocID="{7C3AD6E1-444B-48B1-A975-0366CF80D22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58836-015D-4063-8356-9F37392E063F}" type="pres">
      <dgm:prSet presAssocID="{7C3AD6E1-444B-48B1-A975-0366CF80D22B}" presName="gear3srcNode" presStyleLbl="node1" presStyleIdx="2" presStyleCnt="3"/>
      <dgm:spPr/>
      <dgm:t>
        <a:bodyPr/>
        <a:lstStyle/>
        <a:p>
          <a:endParaRPr lang="ru-RU"/>
        </a:p>
      </dgm:t>
    </dgm:pt>
    <dgm:pt modelId="{8CBD197C-B7AF-40AF-B168-6ED68A032F66}" type="pres">
      <dgm:prSet presAssocID="{7C3AD6E1-444B-48B1-A975-0366CF80D22B}" presName="gear3dstNode" presStyleLbl="node1" presStyleIdx="2" presStyleCnt="3"/>
      <dgm:spPr/>
      <dgm:t>
        <a:bodyPr/>
        <a:lstStyle/>
        <a:p>
          <a:endParaRPr lang="ru-RU"/>
        </a:p>
      </dgm:t>
    </dgm:pt>
    <dgm:pt modelId="{B249B374-3A8C-41DE-85A3-3EC8EE941BE9}" type="pres">
      <dgm:prSet presAssocID="{F640D084-BDB0-42B8-B5B0-7D92705F0E16}" presName="connector1" presStyleLbl="sibTrans2D1" presStyleIdx="0" presStyleCnt="3" custLinFactNeighborX="-15242" custLinFactNeighborY="-117"/>
      <dgm:spPr/>
      <dgm:t>
        <a:bodyPr/>
        <a:lstStyle/>
        <a:p>
          <a:endParaRPr lang="ru-RU"/>
        </a:p>
      </dgm:t>
    </dgm:pt>
    <dgm:pt modelId="{E4E06C53-9963-4588-A1C1-1D9CCAB5A6C4}" type="pres">
      <dgm:prSet presAssocID="{113E0E5F-5223-4478-9D4E-6407661AFE1E}" presName="connector2" presStyleLbl="sibTrans2D1" presStyleIdx="1" presStyleCnt="3" custAng="1302637" custLinFactNeighborX="-19617" custLinFactNeighborY="897"/>
      <dgm:spPr/>
      <dgm:t>
        <a:bodyPr/>
        <a:lstStyle/>
        <a:p>
          <a:endParaRPr lang="ru-RU"/>
        </a:p>
      </dgm:t>
    </dgm:pt>
    <dgm:pt modelId="{21C1CFA2-3283-477F-82C8-FCA9EA4871B3}" type="pres">
      <dgm:prSet presAssocID="{4C2EE1EB-C65A-4CE4-AAF7-5774B204A2DA}" presName="connector3" presStyleLbl="sibTrans2D1" presStyleIdx="2" presStyleCnt="3" custAng="604881" custLinFactNeighborX="-15201" custLinFactNeighborY="2766"/>
      <dgm:spPr/>
      <dgm:t>
        <a:bodyPr/>
        <a:lstStyle/>
        <a:p>
          <a:endParaRPr lang="ru-RU"/>
        </a:p>
      </dgm:t>
    </dgm:pt>
  </dgm:ptLst>
  <dgm:cxnLst>
    <dgm:cxn modelId="{7885A822-E25D-476F-B6F2-1756D75FB7DF}" type="presOf" srcId="{B4FEFEDD-6283-46D2-8658-321220F0E65B}" destId="{30CF37A6-3E74-4730-ACAA-DCC9FDABED05}" srcOrd="0" destOrd="0" presId="urn:microsoft.com/office/officeart/2005/8/layout/gear1"/>
    <dgm:cxn modelId="{C7D0DF45-BDE4-4701-B371-624E175F7105}" type="presOf" srcId="{D35769A7-D0EC-4296-9346-0718DCE7DC3E}" destId="{837C2C79-B1EF-4692-AA7B-07934AEB5D4F}" srcOrd="0" destOrd="0" presId="urn:microsoft.com/office/officeart/2005/8/layout/gear1"/>
    <dgm:cxn modelId="{3AB0D865-E2B4-4B22-8A5C-E02BDB4FD926}" type="presOf" srcId="{07DC87DC-2ECC-4F85-8B37-FEC5248C0BAD}" destId="{8DF560F3-A1F2-4A34-9AEF-CCB6F19BF9F6}" srcOrd="0" destOrd="0" presId="urn:microsoft.com/office/officeart/2005/8/layout/gear1"/>
    <dgm:cxn modelId="{B7C027A1-0F94-41EF-A523-B0631329F0EC}" type="presOf" srcId="{113E0E5F-5223-4478-9D4E-6407661AFE1E}" destId="{E4E06C53-9963-4588-A1C1-1D9CCAB5A6C4}" srcOrd="0" destOrd="0" presId="urn:microsoft.com/office/officeart/2005/8/layout/gear1"/>
    <dgm:cxn modelId="{ADC5D532-DA31-4AB6-A031-2513FC47E79B}" type="presOf" srcId="{7C3AD6E1-444B-48B1-A975-0366CF80D22B}" destId="{99A9B753-471D-4268-BC01-1B4289D81619}" srcOrd="0" destOrd="0" presId="urn:microsoft.com/office/officeart/2005/8/layout/gear1"/>
    <dgm:cxn modelId="{2B4B5974-6278-4849-8D96-F53F162C947E}" type="presOf" srcId="{7C3AD6E1-444B-48B1-A975-0366CF80D22B}" destId="{B0B58836-015D-4063-8356-9F37392E063F}" srcOrd="2" destOrd="0" presId="urn:microsoft.com/office/officeart/2005/8/layout/gear1"/>
    <dgm:cxn modelId="{C8ECA4E5-5284-466F-A076-81BBBE41CDF1}" srcId="{07DC87DC-2ECC-4F85-8B37-FEC5248C0BAD}" destId="{D35769A7-D0EC-4296-9346-0718DCE7DC3E}" srcOrd="0" destOrd="0" parTransId="{2A8D1C0B-3D67-49F3-931E-C7EA900BB869}" sibTransId="{F640D084-BDB0-42B8-B5B0-7D92705F0E16}"/>
    <dgm:cxn modelId="{22539509-A02B-49C6-8F0F-FC8D5F11C281}" srcId="{07DC87DC-2ECC-4F85-8B37-FEC5248C0BAD}" destId="{7C3AD6E1-444B-48B1-A975-0366CF80D22B}" srcOrd="2" destOrd="0" parTransId="{E74750DA-CB63-4C20-B54F-407C677F5F6F}" sibTransId="{4C2EE1EB-C65A-4CE4-AAF7-5774B204A2DA}"/>
    <dgm:cxn modelId="{9E6F5372-2310-456E-AD37-2358F635966B}" type="presOf" srcId="{4C2EE1EB-C65A-4CE4-AAF7-5774B204A2DA}" destId="{21C1CFA2-3283-477F-82C8-FCA9EA4871B3}" srcOrd="0" destOrd="0" presId="urn:microsoft.com/office/officeart/2005/8/layout/gear1"/>
    <dgm:cxn modelId="{974416B3-B36F-41BE-9319-1636BE6250E2}" type="presOf" srcId="{B4FEFEDD-6283-46D2-8658-321220F0E65B}" destId="{82975CCF-3737-4DDB-B1DB-AA80BD903D66}" srcOrd="2" destOrd="0" presId="urn:microsoft.com/office/officeart/2005/8/layout/gear1"/>
    <dgm:cxn modelId="{9820DF72-7AB8-47B2-A947-47D3F824E1EA}" type="presOf" srcId="{7C3AD6E1-444B-48B1-A975-0366CF80D22B}" destId="{701595D5-F544-41A8-BFEA-F7063AE3FE1C}" srcOrd="1" destOrd="0" presId="urn:microsoft.com/office/officeart/2005/8/layout/gear1"/>
    <dgm:cxn modelId="{933B3282-CB7D-4F0F-86EC-F72627198BE4}" type="presOf" srcId="{D35769A7-D0EC-4296-9346-0718DCE7DC3E}" destId="{903996B3-2AE6-4E83-B085-2EC290D7206F}" srcOrd="2" destOrd="0" presId="urn:microsoft.com/office/officeart/2005/8/layout/gear1"/>
    <dgm:cxn modelId="{9092C040-5FCB-4F22-9B6E-D6427573F59D}" srcId="{07DC87DC-2ECC-4F85-8B37-FEC5248C0BAD}" destId="{B4FEFEDD-6283-46D2-8658-321220F0E65B}" srcOrd="1" destOrd="0" parTransId="{11ABFB85-2156-4066-8F46-DC68862CBFFC}" sibTransId="{113E0E5F-5223-4478-9D4E-6407661AFE1E}"/>
    <dgm:cxn modelId="{CC6CC63A-B007-4EAC-87FB-5627C73F92E1}" type="presOf" srcId="{F640D084-BDB0-42B8-B5B0-7D92705F0E16}" destId="{B249B374-3A8C-41DE-85A3-3EC8EE941BE9}" srcOrd="0" destOrd="0" presId="urn:microsoft.com/office/officeart/2005/8/layout/gear1"/>
    <dgm:cxn modelId="{6E69BADD-F71A-4EA0-A5C4-36BD0F4BF032}" type="presOf" srcId="{B4FEFEDD-6283-46D2-8658-321220F0E65B}" destId="{11DB869F-3981-427E-BBA6-77139CC7916D}" srcOrd="1" destOrd="0" presId="urn:microsoft.com/office/officeart/2005/8/layout/gear1"/>
    <dgm:cxn modelId="{DE354FEB-3872-4F67-9C8B-A7B5F322B6E4}" type="presOf" srcId="{7C3AD6E1-444B-48B1-A975-0366CF80D22B}" destId="{8CBD197C-B7AF-40AF-B168-6ED68A032F66}" srcOrd="3" destOrd="0" presId="urn:microsoft.com/office/officeart/2005/8/layout/gear1"/>
    <dgm:cxn modelId="{EFF59E18-7AC2-43AC-A66E-B2E7638832F0}" type="presOf" srcId="{D35769A7-D0EC-4296-9346-0718DCE7DC3E}" destId="{AB4B3AFA-4973-4453-B93D-6A3029D84A56}" srcOrd="1" destOrd="0" presId="urn:microsoft.com/office/officeart/2005/8/layout/gear1"/>
    <dgm:cxn modelId="{68308FD5-74F9-4DCA-BB11-3F9EB81DDBE9}" type="presParOf" srcId="{8DF560F3-A1F2-4A34-9AEF-CCB6F19BF9F6}" destId="{837C2C79-B1EF-4692-AA7B-07934AEB5D4F}" srcOrd="0" destOrd="0" presId="urn:microsoft.com/office/officeart/2005/8/layout/gear1"/>
    <dgm:cxn modelId="{F39AC776-B9BA-4116-AB53-4469192B7AF2}" type="presParOf" srcId="{8DF560F3-A1F2-4A34-9AEF-CCB6F19BF9F6}" destId="{AB4B3AFA-4973-4453-B93D-6A3029D84A56}" srcOrd="1" destOrd="0" presId="urn:microsoft.com/office/officeart/2005/8/layout/gear1"/>
    <dgm:cxn modelId="{C350467C-4E3C-4C31-B7A1-157B37DA92ED}" type="presParOf" srcId="{8DF560F3-A1F2-4A34-9AEF-CCB6F19BF9F6}" destId="{903996B3-2AE6-4E83-B085-2EC290D7206F}" srcOrd="2" destOrd="0" presId="urn:microsoft.com/office/officeart/2005/8/layout/gear1"/>
    <dgm:cxn modelId="{27765D8F-D879-4F13-9234-B4497EB97912}" type="presParOf" srcId="{8DF560F3-A1F2-4A34-9AEF-CCB6F19BF9F6}" destId="{30CF37A6-3E74-4730-ACAA-DCC9FDABED05}" srcOrd="3" destOrd="0" presId="urn:microsoft.com/office/officeart/2005/8/layout/gear1"/>
    <dgm:cxn modelId="{7B227054-DCE8-43C8-97E0-E54DFCAD99B4}" type="presParOf" srcId="{8DF560F3-A1F2-4A34-9AEF-CCB6F19BF9F6}" destId="{11DB869F-3981-427E-BBA6-77139CC7916D}" srcOrd="4" destOrd="0" presId="urn:microsoft.com/office/officeart/2005/8/layout/gear1"/>
    <dgm:cxn modelId="{CA7FB4A9-9438-4350-ADB5-F85C5F5FA1A1}" type="presParOf" srcId="{8DF560F3-A1F2-4A34-9AEF-CCB6F19BF9F6}" destId="{82975CCF-3737-4DDB-B1DB-AA80BD903D66}" srcOrd="5" destOrd="0" presId="urn:microsoft.com/office/officeart/2005/8/layout/gear1"/>
    <dgm:cxn modelId="{C1856E9B-9AE5-414F-9370-FCC457817357}" type="presParOf" srcId="{8DF560F3-A1F2-4A34-9AEF-CCB6F19BF9F6}" destId="{99A9B753-471D-4268-BC01-1B4289D81619}" srcOrd="6" destOrd="0" presId="urn:microsoft.com/office/officeart/2005/8/layout/gear1"/>
    <dgm:cxn modelId="{E0C7FF9B-D275-4277-A264-0B13578007B2}" type="presParOf" srcId="{8DF560F3-A1F2-4A34-9AEF-CCB6F19BF9F6}" destId="{701595D5-F544-41A8-BFEA-F7063AE3FE1C}" srcOrd="7" destOrd="0" presId="urn:microsoft.com/office/officeart/2005/8/layout/gear1"/>
    <dgm:cxn modelId="{F1FEA5AA-0D28-4C0A-809B-04DA450F3EF2}" type="presParOf" srcId="{8DF560F3-A1F2-4A34-9AEF-CCB6F19BF9F6}" destId="{B0B58836-015D-4063-8356-9F37392E063F}" srcOrd="8" destOrd="0" presId="urn:microsoft.com/office/officeart/2005/8/layout/gear1"/>
    <dgm:cxn modelId="{79060A29-1AD8-4DFD-94D2-AAB290E79BE8}" type="presParOf" srcId="{8DF560F3-A1F2-4A34-9AEF-CCB6F19BF9F6}" destId="{8CBD197C-B7AF-40AF-B168-6ED68A032F66}" srcOrd="9" destOrd="0" presId="urn:microsoft.com/office/officeart/2005/8/layout/gear1"/>
    <dgm:cxn modelId="{2D173319-6481-46A8-A08E-010F2A012846}" type="presParOf" srcId="{8DF560F3-A1F2-4A34-9AEF-CCB6F19BF9F6}" destId="{B249B374-3A8C-41DE-85A3-3EC8EE941BE9}" srcOrd="10" destOrd="0" presId="urn:microsoft.com/office/officeart/2005/8/layout/gear1"/>
    <dgm:cxn modelId="{3BC45CBD-8483-4140-83C9-E29387468023}" type="presParOf" srcId="{8DF560F3-A1F2-4A34-9AEF-CCB6F19BF9F6}" destId="{E4E06C53-9963-4588-A1C1-1D9CCAB5A6C4}" srcOrd="11" destOrd="0" presId="urn:microsoft.com/office/officeart/2005/8/layout/gear1"/>
    <dgm:cxn modelId="{5DEC3CAA-F1C4-4B32-B872-09A384B399D4}" type="presParOf" srcId="{8DF560F3-A1F2-4A34-9AEF-CCB6F19BF9F6}" destId="{21C1CFA2-3283-477F-82C8-FCA9EA4871B3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C2D6B-6D3C-4159-8D8F-014E0DFAE901}" type="doc">
      <dgm:prSet loTypeId="urn:microsoft.com/office/officeart/2005/8/layout/matrix1" loCatId="matrix" qsTypeId="urn:microsoft.com/office/officeart/2005/8/quickstyle/3d7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0DB3175-55A0-44BA-9F1F-8D9E613E3BC1}">
      <dgm:prSet phldrT="[Текст]"/>
      <dgm:spPr/>
      <dgm:t>
        <a:bodyPr/>
        <a:lstStyle/>
        <a:p>
          <a:r>
            <a:rPr lang="ru-RU" b="1" smtClean="0">
              <a:latin typeface="Arial Black" pitchFamily="34" charset="0"/>
            </a:rPr>
            <a:t>Пресс-центр</a:t>
          </a:r>
          <a:endParaRPr lang="ru-RU" b="1" dirty="0">
            <a:latin typeface="Arial Black" pitchFamily="34" charset="0"/>
          </a:endParaRPr>
        </a:p>
      </dgm:t>
    </dgm:pt>
    <dgm:pt modelId="{59865870-7419-4E85-AD30-B645BE0F04FF}" type="parTrans" cxnId="{19C80745-D99F-41CD-9394-01630C4DFA21}">
      <dgm:prSet/>
      <dgm:spPr/>
      <dgm:t>
        <a:bodyPr/>
        <a:lstStyle/>
        <a:p>
          <a:endParaRPr lang="ru-RU"/>
        </a:p>
      </dgm:t>
    </dgm:pt>
    <dgm:pt modelId="{61D1BDE9-E8F8-47A0-B70E-B603195ABCBC}" type="sibTrans" cxnId="{19C80745-D99F-41CD-9394-01630C4DFA21}">
      <dgm:prSet/>
      <dgm:spPr/>
      <dgm:t>
        <a:bodyPr/>
        <a:lstStyle/>
        <a:p>
          <a:endParaRPr lang="ru-RU"/>
        </a:p>
      </dgm:t>
    </dgm:pt>
    <dgm:pt modelId="{FC9F2540-D0E6-4D7C-83ED-6416CB2E3F80}">
      <dgm:prSet phldrT="[Текст]"/>
      <dgm:spPr/>
      <dgm:t>
        <a:bodyPr/>
        <a:lstStyle/>
        <a:p>
          <a:r>
            <a:rPr lang="ru-RU" b="1" smtClean="0">
              <a:latin typeface="Arial Black" pitchFamily="34" charset="0"/>
            </a:rPr>
            <a:t>Робототехника</a:t>
          </a:r>
          <a:endParaRPr lang="ru-RU" b="1" dirty="0">
            <a:latin typeface="Arial Black" pitchFamily="34" charset="0"/>
          </a:endParaRPr>
        </a:p>
      </dgm:t>
    </dgm:pt>
    <dgm:pt modelId="{4528DDA9-09FC-4724-B4A5-4C41013E7E16}" type="parTrans" cxnId="{1ACFD715-7278-4FF5-884B-1700FA0785F3}">
      <dgm:prSet/>
      <dgm:spPr/>
      <dgm:t>
        <a:bodyPr/>
        <a:lstStyle/>
        <a:p>
          <a:endParaRPr lang="ru-RU"/>
        </a:p>
      </dgm:t>
    </dgm:pt>
    <dgm:pt modelId="{25105E8B-1115-464E-A1EF-0019C8D788C8}" type="sibTrans" cxnId="{1ACFD715-7278-4FF5-884B-1700FA0785F3}">
      <dgm:prSet/>
      <dgm:spPr/>
      <dgm:t>
        <a:bodyPr/>
        <a:lstStyle/>
        <a:p>
          <a:endParaRPr lang="ru-RU"/>
        </a:p>
      </dgm:t>
    </dgm:pt>
    <dgm:pt modelId="{0FB1663F-2A17-4D96-BD80-90B9B5B5080B}">
      <dgm:prSet phldrT="[Текст]"/>
      <dgm:spPr/>
      <dgm:t>
        <a:bodyPr/>
        <a:lstStyle/>
        <a:p>
          <a:r>
            <a:rPr lang="ru-RU" b="1" smtClean="0">
              <a:latin typeface="Arial Black" pitchFamily="34" charset="0"/>
            </a:rPr>
            <a:t>Лего-конструирование</a:t>
          </a:r>
          <a:endParaRPr lang="ru-RU" b="1" dirty="0">
            <a:latin typeface="Arial Black" pitchFamily="34" charset="0"/>
          </a:endParaRPr>
        </a:p>
      </dgm:t>
    </dgm:pt>
    <dgm:pt modelId="{036B1669-24E3-47FE-B95A-BDC833E2E19D}" type="parTrans" cxnId="{D82B3C83-6D95-40E6-95A8-34C5D6EE96C2}">
      <dgm:prSet/>
      <dgm:spPr/>
      <dgm:t>
        <a:bodyPr/>
        <a:lstStyle/>
        <a:p>
          <a:endParaRPr lang="ru-RU"/>
        </a:p>
      </dgm:t>
    </dgm:pt>
    <dgm:pt modelId="{101968D3-8F4A-4DF1-9195-E5177F071FBC}" type="sibTrans" cxnId="{D82B3C83-6D95-40E6-95A8-34C5D6EE96C2}">
      <dgm:prSet/>
      <dgm:spPr/>
      <dgm:t>
        <a:bodyPr/>
        <a:lstStyle/>
        <a:p>
          <a:endParaRPr lang="ru-RU"/>
        </a:p>
      </dgm:t>
    </dgm:pt>
    <dgm:pt modelId="{FB63850F-8FC4-42B8-BBE5-65443EC977CA}">
      <dgm:prSet phldrT="[Текст]"/>
      <dgm:spPr/>
      <dgm:t>
        <a:bodyPr/>
        <a:lstStyle/>
        <a:p>
          <a:r>
            <a:rPr lang="ru-RU" smtClean="0">
              <a:latin typeface="Arial Black" pitchFamily="34" charset="0"/>
            </a:rPr>
            <a:t>3</a:t>
          </a:r>
          <a:r>
            <a:rPr lang="en-US" smtClean="0">
              <a:latin typeface="Arial Black" pitchFamily="34" charset="0"/>
            </a:rPr>
            <a:t>D - </a:t>
          </a:r>
          <a:r>
            <a:rPr lang="ru-RU" smtClean="0">
              <a:latin typeface="Arial Black" pitchFamily="34" charset="0"/>
            </a:rPr>
            <a:t>моделирование</a:t>
          </a:r>
          <a:endParaRPr lang="ru-RU" dirty="0">
            <a:latin typeface="Arial Black" pitchFamily="34" charset="0"/>
          </a:endParaRPr>
        </a:p>
      </dgm:t>
    </dgm:pt>
    <dgm:pt modelId="{75459931-F0F2-455D-95BD-D2B93A23C50E}" type="parTrans" cxnId="{5E4C4BCA-999B-461C-8914-F6AFCB208A62}">
      <dgm:prSet/>
      <dgm:spPr/>
      <dgm:t>
        <a:bodyPr/>
        <a:lstStyle/>
        <a:p>
          <a:endParaRPr lang="ru-RU"/>
        </a:p>
      </dgm:t>
    </dgm:pt>
    <dgm:pt modelId="{0430C7EF-5BE1-435F-A6E5-B538184B0748}" type="sibTrans" cxnId="{5E4C4BCA-999B-461C-8914-F6AFCB208A62}">
      <dgm:prSet/>
      <dgm:spPr/>
      <dgm:t>
        <a:bodyPr/>
        <a:lstStyle/>
        <a:p>
          <a:endParaRPr lang="ru-RU"/>
        </a:p>
      </dgm:t>
    </dgm:pt>
    <dgm:pt modelId="{2175EAF4-3B33-4463-8900-62643562EC16}">
      <dgm:prSet phldrT="[Текст]"/>
      <dgm:spPr/>
      <dgm:t>
        <a:bodyPr/>
        <a:lstStyle/>
        <a:p>
          <a:r>
            <a:rPr lang="ru-RU" b="1" smtClean="0">
              <a:latin typeface="Arial Black" pitchFamily="34" charset="0"/>
            </a:rPr>
            <a:t>Занимательные шахматы</a:t>
          </a:r>
          <a:endParaRPr lang="ru-RU" b="1" dirty="0">
            <a:latin typeface="Arial Black" pitchFamily="34" charset="0"/>
          </a:endParaRPr>
        </a:p>
      </dgm:t>
    </dgm:pt>
    <dgm:pt modelId="{5E3C4DFD-DE54-4E64-A6FA-50DC8CAEB984}" type="parTrans" cxnId="{A8D57851-9A2B-4AD9-93D8-F51B07164F06}">
      <dgm:prSet/>
      <dgm:spPr/>
      <dgm:t>
        <a:bodyPr/>
        <a:lstStyle/>
        <a:p>
          <a:endParaRPr lang="ru-RU"/>
        </a:p>
      </dgm:t>
    </dgm:pt>
    <dgm:pt modelId="{57772BF8-FB5A-4D38-932A-6EE12339221E}" type="sibTrans" cxnId="{A8D57851-9A2B-4AD9-93D8-F51B07164F06}">
      <dgm:prSet/>
      <dgm:spPr/>
      <dgm:t>
        <a:bodyPr/>
        <a:lstStyle/>
        <a:p>
          <a:endParaRPr lang="ru-RU"/>
        </a:p>
      </dgm:t>
    </dgm:pt>
    <dgm:pt modelId="{AC2DF1BE-26C2-4845-BB2B-4AAA597C2094}" type="pres">
      <dgm:prSet presAssocID="{DFCC2D6B-6D3C-4159-8D8F-014E0DFAE90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65388-D227-4BFC-9873-7CD0550AC19F}" type="pres">
      <dgm:prSet presAssocID="{DFCC2D6B-6D3C-4159-8D8F-014E0DFAE901}" presName="matrix" presStyleCnt="0"/>
      <dgm:spPr/>
    </dgm:pt>
    <dgm:pt modelId="{D0A696DB-F02F-45D5-963E-8A2D93F908C0}" type="pres">
      <dgm:prSet presAssocID="{DFCC2D6B-6D3C-4159-8D8F-014E0DFAE901}" presName="tile1" presStyleLbl="node1" presStyleIdx="0" presStyleCnt="4"/>
      <dgm:spPr/>
      <dgm:t>
        <a:bodyPr/>
        <a:lstStyle/>
        <a:p>
          <a:endParaRPr lang="ru-RU"/>
        </a:p>
      </dgm:t>
    </dgm:pt>
    <dgm:pt modelId="{2DE9034D-ED60-4666-B4F2-ECA5C35C6039}" type="pres">
      <dgm:prSet presAssocID="{DFCC2D6B-6D3C-4159-8D8F-014E0DFAE90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BC231-A264-43C8-BFB7-AD08BB5A2046}" type="pres">
      <dgm:prSet presAssocID="{DFCC2D6B-6D3C-4159-8D8F-014E0DFAE901}" presName="tile2" presStyleLbl="node1" presStyleIdx="1" presStyleCnt="4"/>
      <dgm:spPr/>
      <dgm:t>
        <a:bodyPr/>
        <a:lstStyle/>
        <a:p>
          <a:endParaRPr lang="ru-RU"/>
        </a:p>
      </dgm:t>
    </dgm:pt>
    <dgm:pt modelId="{59B3E957-3E17-4259-86BC-7D4DC922F4D6}" type="pres">
      <dgm:prSet presAssocID="{DFCC2D6B-6D3C-4159-8D8F-014E0DFAE90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EFC39-A122-4773-87ED-24B34145C6EC}" type="pres">
      <dgm:prSet presAssocID="{DFCC2D6B-6D3C-4159-8D8F-014E0DFAE901}" presName="tile3" presStyleLbl="node1" presStyleIdx="2" presStyleCnt="4"/>
      <dgm:spPr/>
      <dgm:t>
        <a:bodyPr/>
        <a:lstStyle/>
        <a:p>
          <a:endParaRPr lang="ru-RU"/>
        </a:p>
      </dgm:t>
    </dgm:pt>
    <dgm:pt modelId="{3BAD9B11-324D-46ED-AFA0-BD1484280D1D}" type="pres">
      <dgm:prSet presAssocID="{DFCC2D6B-6D3C-4159-8D8F-014E0DFAE90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F47DE-94FB-496B-8F66-4F309423315B}" type="pres">
      <dgm:prSet presAssocID="{DFCC2D6B-6D3C-4159-8D8F-014E0DFAE901}" presName="tile4" presStyleLbl="node1" presStyleIdx="3" presStyleCnt="4"/>
      <dgm:spPr/>
      <dgm:t>
        <a:bodyPr/>
        <a:lstStyle/>
        <a:p>
          <a:endParaRPr lang="ru-RU"/>
        </a:p>
      </dgm:t>
    </dgm:pt>
    <dgm:pt modelId="{29BA9126-A59D-4D2F-BDE7-3970CFFB2A86}" type="pres">
      <dgm:prSet presAssocID="{DFCC2D6B-6D3C-4159-8D8F-014E0DFAE90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5A046-BF4D-4830-80B2-8BAE429EF62E}" type="pres">
      <dgm:prSet presAssocID="{DFCC2D6B-6D3C-4159-8D8F-014E0DFAE901}" presName="centerTile" presStyleLbl="fgShp" presStyleIdx="0" presStyleCnt="1" custScaleX="125207" custScaleY="1328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82B3C83-6D95-40E6-95A8-34C5D6EE96C2}" srcId="{40DB3175-55A0-44BA-9F1F-8D9E613E3BC1}" destId="{0FB1663F-2A17-4D96-BD80-90B9B5B5080B}" srcOrd="1" destOrd="0" parTransId="{036B1669-24E3-47FE-B95A-BDC833E2E19D}" sibTransId="{101968D3-8F4A-4DF1-9195-E5177F071FBC}"/>
    <dgm:cxn modelId="{7C0C2CC5-4711-48E0-A2FD-349D66BA7FC3}" type="presOf" srcId="{0FB1663F-2A17-4D96-BD80-90B9B5B5080B}" destId="{591BC231-A264-43C8-BFB7-AD08BB5A2046}" srcOrd="0" destOrd="0" presId="urn:microsoft.com/office/officeart/2005/8/layout/matrix1"/>
    <dgm:cxn modelId="{9711C616-F626-4A48-A225-5E69AFDB864A}" type="presOf" srcId="{0FB1663F-2A17-4D96-BD80-90B9B5B5080B}" destId="{59B3E957-3E17-4259-86BC-7D4DC922F4D6}" srcOrd="1" destOrd="0" presId="urn:microsoft.com/office/officeart/2005/8/layout/matrix1"/>
    <dgm:cxn modelId="{5E4C4BCA-999B-461C-8914-F6AFCB208A62}" srcId="{40DB3175-55A0-44BA-9F1F-8D9E613E3BC1}" destId="{FB63850F-8FC4-42B8-BBE5-65443EC977CA}" srcOrd="2" destOrd="0" parTransId="{75459931-F0F2-455D-95BD-D2B93A23C50E}" sibTransId="{0430C7EF-5BE1-435F-A6E5-B538184B0748}"/>
    <dgm:cxn modelId="{A8D57851-9A2B-4AD9-93D8-F51B07164F06}" srcId="{40DB3175-55A0-44BA-9F1F-8D9E613E3BC1}" destId="{2175EAF4-3B33-4463-8900-62643562EC16}" srcOrd="3" destOrd="0" parTransId="{5E3C4DFD-DE54-4E64-A6FA-50DC8CAEB984}" sibTransId="{57772BF8-FB5A-4D38-932A-6EE12339221E}"/>
    <dgm:cxn modelId="{077EC253-55B5-48A4-B52A-ECE228C876BB}" type="presOf" srcId="{FB63850F-8FC4-42B8-BBE5-65443EC977CA}" destId="{1B4EFC39-A122-4773-87ED-24B34145C6EC}" srcOrd="0" destOrd="0" presId="urn:microsoft.com/office/officeart/2005/8/layout/matrix1"/>
    <dgm:cxn modelId="{EA32D98B-A8BE-465A-AA3D-D59A6B0AC9E7}" type="presOf" srcId="{FB63850F-8FC4-42B8-BBE5-65443EC977CA}" destId="{3BAD9B11-324D-46ED-AFA0-BD1484280D1D}" srcOrd="1" destOrd="0" presId="urn:microsoft.com/office/officeart/2005/8/layout/matrix1"/>
    <dgm:cxn modelId="{308ABD59-355F-4378-AE99-BD82ADA4A0B7}" type="presOf" srcId="{FC9F2540-D0E6-4D7C-83ED-6416CB2E3F80}" destId="{2DE9034D-ED60-4666-B4F2-ECA5C35C6039}" srcOrd="1" destOrd="0" presId="urn:microsoft.com/office/officeart/2005/8/layout/matrix1"/>
    <dgm:cxn modelId="{8C2A6526-484D-4A68-B72F-9B863A3E27D4}" type="presOf" srcId="{FC9F2540-D0E6-4D7C-83ED-6416CB2E3F80}" destId="{D0A696DB-F02F-45D5-963E-8A2D93F908C0}" srcOrd="0" destOrd="0" presId="urn:microsoft.com/office/officeart/2005/8/layout/matrix1"/>
    <dgm:cxn modelId="{562D9E74-6E81-4F65-B29E-09F1F7EFE5CA}" type="presOf" srcId="{2175EAF4-3B33-4463-8900-62643562EC16}" destId="{29BA9126-A59D-4D2F-BDE7-3970CFFB2A86}" srcOrd="1" destOrd="0" presId="urn:microsoft.com/office/officeart/2005/8/layout/matrix1"/>
    <dgm:cxn modelId="{A69B7DDD-71D8-4142-845E-67705844FDD3}" type="presOf" srcId="{2175EAF4-3B33-4463-8900-62643562EC16}" destId="{019F47DE-94FB-496B-8F66-4F309423315B}" srcOrd="0" destOrd="0" presId="urn:microsoft.com/office/officeart/2005/8/layout/matrix1"/>
    <dgm:cxn modelId="{FE09F294-655D-42CA-84F0-B5E989F24836}" type="presOf" srcId="{40DB3175-55A0-44BA-9F1F-8D9E613E3BC1}" destId="{71A5A046-BF4D-4830-80B2-8BAE429EF62E}" srcOrd="0" destOrd="0" presId="urn:microsoft.com/office/officeart/2005/8/layout/matrix1"/>
    <dgm:cxn modelId="{967C9A5D-FDA9-42DD-9450-FFB8E2F8ED94}" type="presOf" srcId="{DFCC2D6B-6D3C-4159-8D8F-014E0DFAE901}" destId="{AC2DF1BE-26C2-4845-BB2B-4AAA597C2094}" srcOrd="0" destOrd="0" presId="urn:microsoft.com/office/officeart/2005/8/layout/matrix1"/>
    <dgm:cxn modelId="{19C80745-D99F-41CD-9394-01630C4DFA21}" srcId="{DFCC2D6B-6D3C-4159-8D8F-014E0DFAE901}" destId="{40DB3175-55A0-44BA-9F1F-8D9E613E3BC1}" srcOrd="0" destOrd="0" parTransId="{59865870-7419-4E85-AD30-B645BE0F04FF}" sibTransId="{61D1BDE9-E8F8-47A0-B70E-B603195ABCBC}"/>
    <dgm:cxn modelId="{1ACFD715-7278-4FF5-884B-1700FA0785F3}" srcId="{40DB3175-55A0-44BA-9F1F-8D9E613E3BC1}" destId="{FC9F2540-D0E6-4D7C-83ED-6416CB2E3F80}" srcOrd="0" destOrd="0" parTransId="{4528DDA9-09FC-4724-B4A5-4C41013E7E16}" sibTransId="{25105E8B-1115-464E-A1EF-0019C8D788C8}"/>
    <dgm:cxn modelId="{4732BA4E-EBA5-4A72-962F-2DAB578C07EC}" type="presParOf" srcId="{AC2DF1BE-26C2-4845-BB2B-4AAA597C2094}" destId="{04E65388-D227-4BFC-9873-7CD0550AC19F}" srcOrd="0" destOrd="0" presId="urn:microsoft.com/office/officeart/2005/8/layout/matrix1"/>
    <dgm:cxn modelId="{14C9103D-8367-440A-B4A2-3852269A41F1}" type="presParOf" srcId="{04E65388-D227-4BFC-9873-7CD0550AC19F}" destId="{D0A696DB-F02F-45D5-963E-8A2D93F908C0}" srcOrd="0" destOrd="0" presId="urn:microsoft.com/office/officeart/2005/8/layout/matrix1"/>
    <dgm:cxn modelId="{DD2A11B3-99A0-439A-AEF9-FB3EA9008316}" type="presParOf" srcId="{04E65388-D227-4BFC-9873-7CD0550AC19F}" destId="{2DE9034D-ED60-4666-B4F2-ECA5C35C6039}" srcOrd="1" destOrd="0" presId="urn:microsoft.com/office/officeart/2005/8/layout/matrix1"/>
    <dgm:cxn modelId="{21B8A44B-5D07-4521-BB19-9C0A045FB86A}" type="presParOf" srcId="{04E65388-D227-4BFC-9873-7CD0550AC19F}" destId="{591BC231-A264-43C8-BFB7-AD08BB5A2046}" srcOrd="2" destOrd="0" presId="urn:microsoft.com/office/officeart/2005/8/layout/matrix1"/>
    <dgm:cxn modelId="{67031CCF-7652-4F1C-9FDC-41242D7EA987}" type="presParOf" srcId="{04E65388-D227-4BFC-9873-7CD0550AC19F}" destId="{59B3E957-3E17-4259-86BC-7D4DC922F4D6}" srcOrd="3" destOrd="0" presId="urn:microsoft.com/office/officeart/2005/8/layout/matrix1"/>
    <dgm:cxn modelId="{40D1154A-2EA3-4861-A4FC-0F6D2181C4AE}" type="presParOf" srcId="{04E65388-D227-4BFC-9873-7CD0550AC19F}" destId="{1B4EFC39-A122-4773-87ED-24B34145C6EC}" srcOrd="4" destOrd="0" presId="urn:microsoft.com/office/officeart/2005/8/layout/matrix1"/>
    <dgm:cxn modelId="{DEB856E6-96DA-4CE7-92FC-8B18D714420B}" type="presParOf" srcId="{04E65388-D227-4BFC-9873-7CD0550AC19F}" destId="{3BAD9B11-324D-46ED-AFA0-BD1484280D1D}" srcOrd="5" destOrd="0" presId="urn:microsoft.com/office/officeart/2005/8/layout/matrix1"/>
    <dgm:cxn modelId="{569F783B-B515-494F-BCFD-A4C2A74D02E6}" type="presParOf" srcId="{04E65388-D227-4BFC-9873-7CD0550AC19F}" destId="{019F47DE-94FB-496B-8F66-4F309423315B}" srcOrd="6" destOrd="0" presId="urn:microsoft.com/office/officeart/2005/8/layout/matrix1"/>
    <dgm:cxn modelId="{1682B359-540E-44ED-8938-37344EEB7C88}" type="presParOf" srcId="{04E65388-D227-4BFC-9873-7CD0550AC19F}" destId="{29BA9126-A59D-4D2F-BDE7-3970CFFB2A86}" srcOrd="7" destOrd="0" presId="urn:microsoft.com/office/officeart/2005/8/layout/matrix1"/>
    <dgm:cxn modelId="{65121AF1-ABE0-46AB-9474-D26E3B763F83}" type="presParOf" srcId="{AC2DF1BE-26C2-4845-BB2B-4AAA597C2094}" destId="{71A5A046-BF4D-4830-80B2-8BAE429EF62E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2241-6907-4463-8F21-AFAB3F4DEA8F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286380" cy="6858000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Отчёт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о деятельности Центра цифрового и гуманитарного образования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«Точка роста»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на базе МБОУ </a:t>
            </a:r>
            <a:r>
              <a:rPr lang="ru-RU" sz="3200" b="1" dirty="0" err="1" smtClean="0">
                <a:solidFill>
                  <a:schemeClr val="bg1"/>
                </a:solidFill>
              </a:rPr>
              <a:t>Злынковской</a:t>
            </a:r>
            <a:r>
              <a:rPr lang="ru-RU" sz="3200" b="1" dirty="0" smtClean="0">
                <a:solidFill>
                  <a:schemeClr val="bg1"/>
                </a:solidFill>
              </a:rPr>
              <a:t> СОШ № 1 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 рамках сотрудничества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со ШНОР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Поддержка школ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низкими образовательными результатами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2021 – 2022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год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s://mo.mosreg.ru/upload/files/V/N/VN0j0urwM6DYQflYRV421nbklpQuDB85EGcJNLtyz7H2a3aVxk8z7nneC4TTayVlBW7UbUs85FdSBK1N2GHBK8cvl58mgZV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3500430" cy="20728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8" y="0"/>
            <a:ext cx="3428992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Реализация программ дополнительного образования 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моделирование»</a:t>
            </a:r>
            <a:b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Программа </a:t>
            </a:r>
            <a:r>
              <a:rPr lang="en-US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Blender</a:t>
            </a:r>
            <a: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4357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E923CF3-72DC-4BFF-A182-7A2A7BB5A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857232"/>
            <a:ext cx="3714776" cy="27973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308A1F7-F0E2-4417-AE4E-025E75D07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3786190"/>
            <a:ext cx="3714776" cy="2797112"/>
          </a:xfrm>
          <a:prstGeom prst="rect">
            <a:avLst/>
          </a:prstGeom>
        </p:spPr>
      </p:pic>
      <p:pic>
        <p:nvPicPr>
          <p:cNvPr id="9" name="Picture 2" descr="Blender — Википедия">
            <a:extLst>
              <a:ext uri="{FF2B5EF4-FFF2-40B4-BE49-F238E27FC236}">
                <a16:creationId xmlns="" xmlns:a16="http://schemas.microsoft.com/office/drawing/2014/main" id="{8FEF8EC6-353A-405D-B318-E523B9EF4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928934"/>
            <a:ext cx="1428760" cy="116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8" y="0"/>
            <a:ext cx="3428992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Реализация программ дополнительного образования 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моделирование»</a:t>
            </a:r>
            <a:b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Программа</a:t>
            </a:r>
            <a:b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SketchUp</a:t>
            </a:r>
            <a: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4357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85794"/>
            <a:ext cx="5286380" cy="1608653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428868"/>
            <a:ext cx="5286412" cy="1817581"/>
          </a:xfrm>
          <a:prstGeom prst="rect">
            <a:avLst/>
          </a:prstGeo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286256"/>
            <a:ext cx="5286412" cy="23712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8" y="0"/>
            <a:ext cx="3428992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Совет для школ, 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имеющих специальной базы для развития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моделирования</a:t>
            </a:r>
            <a:b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4357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669" t="19685" r="12451" b="14764"/>
          <a:stretch>
            <a:fillRect/>
          </a:stretch>
        </p:blipFill>
        <p:spPr bwMode="auto">
          <a:xfrm>
            <a:off x="142844" y="1428736"/>
            <a:ext cx="5443303" cy="330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8" y="0"/>
            <a:ext cx="3428992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Совет для школ, 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имеющих специальной базы для развития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моделирования</a:t>
            </a:r>
            <a:b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4357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</a:t>
            </a: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ПЛЮСЫ САЙТА ТИНКЕРКАД: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Доступность,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бесплатный доступ,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онлайн-платформа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богатый функционал,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возможность работать даже с телефона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8736" t="24606" r="16601" b="19685"/>
          <a:stretch>
            <a:fillRect/>
          </a:stretch>
        </p:blipFill>
        <p:spPr bwMode="auto">
          <a:xfrm>
            <a:off x="500034" y="3000372"/>
            <a:ext cx="47878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72132" y="0"/>
            <a:ext cx="3571868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Реализация программ дополнительного образования 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«ЛЕГО-КОНСТРУИРОВАНИЕ»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4357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zlinkowskaiasoh.ucoz.ru/fotonovosti/20210319_115815.jpg"/>
          <p:cNvPicPr>
            <a:picLocks noChangeAspect="1" noChangeArrowheads="1"/>
          </p:cNvPicPr>
          <p:nvPr/>
        </p:nvPicPr>
        <p:blipFill>
          <a:blip r:embed="rId2" cstate="print"/>
          <a:srcRect l="5536" r="55364"/>
          <a:stretch>
            <a:fillRect/>
          </a:stretch>
        </p:blipFill>
        <p:spPr bwMode="auto">
          <a:xfrm>
            <a:off x="1142976" y="857232"/>
            <a:ext cx="3414264" cy="5239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72132" y="0"/>
            <a:ext cx="3571868" cy="6858000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проектной деятельности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4357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 descr="C:\Users\Zam\Desktop\Научная конфер 18.04.2022\20220418_101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643470" cy="2786082"/>
          </a:xfrm>
          <a:prstGeom prst="rect">
            <a:avLst/>
          </a:prstGeom>
          <a:noFill/>
        </p:spPr>
      </p:pic>
      <p:pic>
        <p:nvPicPr>
          <p:cNvPr id="22530" name="Picture 2" descr="C:\Users\Zam\Desktop\Научная конфер 18.04.2022\20220418_105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4619657" cy="277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286380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ПЛАН: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1) Опыт </a:t>
            </a:r>
            <a:r>
              <a:rPr lang="ru-RU" sz="2400" b="1" dirty="0" err="1" smtClean="0">
                <a:solidFill>
                  <a:schemeClr val="bg1"/>
                </a:solidFill>
              </a:rPr>
              <a:t>профориентационной</a:t>
            </a:r>
            <a:r>
              <a:rPr lang="ru-RU" sz="2400" b="1" dirty="0" smtClean="0">
                <a:solidFill>
                  <a:schemeClr val="bg1"/>
                </a:solidFill>
              </a:rPr>
              <a:t> работы МБОУ </a:t>
            </a:r>
            <a:r>
              <a:rPr lang="ru-RU" sz="2400" b="1" dirty="0" err="1" smtClean="0">
                <a:solidFill>
                  <a:schemeClr val="bg1"/>
                </a:solidFill>
              </a:rPr>
              <a:t>Денисковичской</a:t>
            </a:r>
            <a:r>
              <a:rPr lang="ru-RU" sz="2400" b="1" dirty="0" smtClean="0">
                <a:solidFill>
                  <a:schemeClr val="bg1"/>
                </a:solidFill>
              </a:rPr>
              <a:t> ООШ : </a:t>
            </a:r>
            <a:r>
              <a:rPr lang="ru-RU" sz="2400" u="sng" dirty="0" smtClean="0">
                <a:solidFill>
                  <a:schemeClr val="bg1"/>
                </a:solidFill>
              </a:rPr>
              <a:t>http://denisovoh.ucoz.org/index/proforientacija_v_shkole/0-31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bg1"/>
                </a:solidFill>
              </a:rPr>
              <a:t>2) </a:t>
            </a:r>
            <a:r>
              <a:rPr lang="ru-RU" sz="2400" b="1" dirty="0" err="1" smtClean="0">
                <a:solidFill>
                  <a:schemeClr val="bg1"/>
                </a:solidFill>
              </a:rPr>
              <a:t>Профориентационная</a:t>
            </a:r>
            <a:r>
              <a:rPr lang="ru-RU" sz="2400" b="1" dirty="0" smtClean="0">
                <a:solidFill>
                  <a:schemeClr val="bg1"/>
                </a:solidFill>
              </a:rPr>
              <a:t> работа как элемент комплексного подхода к профессиональному самоопределению (</a:t>
            </a:r>
            <a:r>
              <a:rPr lang="ru-RU" sz="2400" b="1" dirty="0" err="1" smtClean="0">
                <a:solidFill>
                  <a:schemeClr val="bg1"/>
                </a:solidFill>
              </a:rPr>
              <a:t>Злынковская</a:t>
            </a:r>
            <a:r>
              <a:rPr lang="ru-RU" sz="2400" b="1" dirty="0" smtClean="0">
                <a:solidFill>
                  <a:schemeClr val="bg1"/>
                </a:solidFill>
              </a:rPr>
              <a:t> СОШ № 1)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3) Роль виртуальных экскурсий в </a:t>
            </a:r>
            <a:r>
              <a:rPr lang="ru-RU" sz="2400" b="1" dirty="0" err="1" smtClean="0">
                <a:solidFill>
                  <a:schemeClr val="bg1"/>
                </a:solidFill>
              </a:rPr>
              <a:t>профориентационной</a:t>
            </a:r>
            <a:r>
              <a:rPr lang="ru-RU" sz="2400" b="1" dirty="0" smtClean="0">
                <a:solidFill>
                  <a:schemeClr val="bg1"/>
                </a:solidFill>
              </a:rPr>
              <a:t> работе (</a:t>
            </a:r>
            <a:r>
              <a:rPr lang="ru-RU" sz="2400" b="1" dirty="0" err="1" smtClean="0">
                <a:solidFill>
                  <a:schemeClr val="bg1"/>
                </a:solidFill>
              </a:rPr>
              <a:t>Карпиловская</a:t>
            </a:r>
            <a:r>
              <a:rPr lang="ru-RU" sz="2400" b="1" dirty="0" smtClean="0">
                <a:solidFill>
                  <a:schemeClr val="bg1"/>
                </a:solidFill>
              </a:rPr>
              <a:t> ООШ)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4) Первые шаги в мир инженерных профессий с конструктором «</a:t>
            </a:r>
            <a:r>
              <a:rPr lang="ru-RU" sz="2400" b="1" dirty="0" err="1" smtClean="0">
                <a:solidFill>
                  <a:schemeClr val="bg1"/>
                </a:solidFill>
              </a:rPr>
              <a:t>Лего</a:t>
            </a:r>
            <a:r>
              <a:rPr lang="ru-RU" sz="2400" b="1" dirty="0" smtClean="0">
                <a:solidFill>
                  <a:schemeClr val="bg1"/>
                </a:solidFill>
              </a:rPr>
              <a:t>» (</a:t>
            </a:r>
            <a:r>
              <a:rPr lang="ru-RU" sz="2400" b="1" dirty="0" err="1" smtClean="0">
                <a:solidFill>
                  <a:schemeClr val="bg1"/>
                </a:solidFill>
              </a:rPr>
              <a:t>Злынковская</a:t>
            </a:r>
            <a:r>
              <a:rPr lang="ru-RU" sz="2400" b="1" dirty="0" smtClean="0">
                <a:solidFill>
                  <a:schemeClr val="bg1"/>
                </a:solidFill>
              </a:rPr>
              <a:t> СОШ № 1)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и участие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муниципальных мероприятиях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обмену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опытом работы</a:t>
            </a: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Научно-практическая конференция «Муниципальная практика профессионального самоопределения школьников: проблемы, эффекты, перспективы»</a:t>
            </a: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(25.10.2021 г.)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286380" cy="6858000"/>
          </a:xfrm>
          <a:noFill/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Современные методы и приёмы обучения информатике, технологии, ОБЖ: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консультации;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открытые практические занятия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и участие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муниципальных мероприятиях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обмену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опытом работы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xeonpc\Desktop\IMG_20220301_12115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r="25894"/>
          <a:stretch>
            <a:fillRect/>
          </a:stretch>
        </p:blipFill>
        <p:spPr bwMode="auto">
          <a:xfrm>
            <a:off x="5072066" y="3571876"/>
            <a:ext cx="3000396" cy="271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xeonpc\Desktop\IMG_20220301_1211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l="19186" r="29704"/>
          <a:stretch/>
        </p:blipFill>
        <p:spPr bwMode="auto">
          <a:xfrm>
            <a:off x="857224" y="2928934"/>
            <a:ext cx="2286016" cy="3286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143536" cy="5857892"/>
          </a:xfrm>
          <a:noFill/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Презентация деятельности центра цифрового и гуманитарного образования «Точка роста» для муниципальных ОО 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Регулярное обновление информации о работе «Точки роста» на сайте ОО 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Популяризация национального проекта «Образование»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 descr="20210909_132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496"/>
            <a:ext cx="3286148" cy="197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20210909_130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500570"/>
            <a:ext cx="3251802" cy="194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20210909_1155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00306"/>
            <a:ext cx="2345816" cy="391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72132" y="0"/>
            <a:ext cx="3571868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b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Дней </a:t>
            </a:r>
            <a:b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открытых дверей для учеников </a:t>
            </a:r>
            <a:b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школ района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4357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zlinkowskaiasoh.ucoz.ru/fotonovosti/20210319_115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523878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286380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Соглашения о сотрудничестве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  Школой-лидером,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базе которой функционирует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«Точка роста», 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Школами, входящими в систему поддержки: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 Соглашения,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направления совместной деятельности,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 действия документов,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ответственность Сторон,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заключительные положения,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реквизиты и подписи Сторон Соглашения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Поддержка совместных образовательных программ</a:t>
            </a:r>
          </a:p>
          <a:p>
            <a:endParaRPr lang="ru-RU" sz="4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Соглашения                 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 сотрудничестве между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МБОУ </a:t>
            </a:r>
            <a:r>
              <a:rPr lang="ru-RU" sz="2000" b="1" dirty="0" err="1" smtClean="0">
                <a:solidFill>
                  <a:schemeClr val="bg1"/>
                </a:solidFill>
              </a:rPr>
              <a:t>Злынковской</a:t>
            </a:r>
            <a:r>
              <a:rPr lang="ru-RU" sz="2000" b="1" dirty="0" smtClean="0">
                <a:solidFill>
                  <a:schemeClr val="bg1"/>
                </a:solidFill>
              </a:rPr>
              <a:t> СОШ № 1 и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- МБОУ </a:t>
            </a:r>
            <a:r>
              <a:rPr lang="ru-RU" sz="2000" b="1" dirty="0" err="1" smtClean="0">
                <a:solidFill>
                  <a:schemeClr val="bg1"/>
                </a:solidFill>
              </a:rPr>
              <a:t>Карпиловской</a:t>
            </a:r>
            <a:r>
              <a:rPr lang="ru-RU" sz="2000" b="1" dirty="0" smtClean="0">
                <a:solidFill>
                  <a:schemeClr val="bg1"/>
                </a:solidFill>
              </a:rPr>
              <a:t> ООШ;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- МБОУ </a:t>
            </a:r>
            <a:r>
              <a:rPr lang="ru-RU" sz="2000" b="1" dirty="0" err="1" smtClean="0">
                <a:solidFill>
                  <a:schemeClr val="bg1"/>
                </a:solidFill>
              </a:rPr>
              <a:t>Денисковичской</a:t>
            </a:r>
            <a:r>
              <a:rPr lang="ru-RU" sz="2000" b="1" dirty="0" smtClean="0">
                <a:solidFill>
                  <a:schemeClr val="bg1"/>
                </a:solidFill>
              </a:rPr>
              <a:t> ООШ </a:t>
            </a: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07.10.2021 г.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14338" name="Picture 2" descr="https://avatars.mds.yandex.net/get-zen_doc/1137439/pub_5bfd6cffbbe96600a90cd09f_5bffff156a054700abc3d98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500570"/>
            <a:ext cx="2663617" cy="1864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72132" y="0"/>
            <a:ext cx="3571868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Экскурсии по инфраструктуре «Точки роста» для учеников и родителей муниципальных ОО 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4357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20210319_115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5255038" cy="311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286380" cy="607220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Межшкольное взаимодействие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вопросам организации участия школьников  в  мероприятиях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рамках проектов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ПроеКТОриЯ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», «Билет в будущее», «Шоу профессий» и т.д.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деятельности обучающихся</a:t>
            </a:r>
          </a:p>
          <a:p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20210909_1247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3071834" cy="183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20220418_0912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00372"/>
            <a:ext cx="4924027" cy="29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20220414_1134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28798"/>
            <a:ext cx="3071834" cy="18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286380" cy="6072206"/>
          </a:xfrm>
          <a:noFill/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Предоставление возможности освоения обучающимися муниципальных ОО дополнительных образовательных программ на базе «Точки роста»</a:t>
            </a:r>
          </a:p>
          <a:p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286084" y="857232"/>
          <a:ext cx="585791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286380" cy="2143116"/>
          </a:xfrm>
          <a:noFill/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 мастер-классу по робототехнике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недели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профориентационной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работы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Мастер - классы</a:t>
            </a:r>
          </a:p>
          <a:p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1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502999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286380" cy="6072206"/>
          </a:xfrm>
          <a:noFill/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Мастер - классы</a:t>
            </a:r>
          </a:p>
          <a:p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00042"/>
            <a:ext cx="5000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 работы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реализации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индивидуальных проектов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10 классе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использованием ресурсов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«Точки роста»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(для учеников и педагогов школ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Злынковского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района, в т.ч. ШНОР)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20220418_102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283781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DSC_05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2857520" cy="189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20220418_0919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714752"/>
            <a:ext cx="4668273" cy="279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C:\Users\Zam\Desktop\ИП\ИП 2021-2022\Конференция 18.04.2022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496"/>
            <a:ext cx="2857520" cy="189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286380" cy="642939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методические мероприятия;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сопровождение проектной деятельности школьников;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подготовка школьников к конкурсам;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обмен практиками применения цифрового оборудования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т.д.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совместных мероприятий Центра и ШНОР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обучающихся                 и педагогических работников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zakon-dostupno.ru/wp-content/uploads/2019/06/kovorking-chto-e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zakon-dostupno.ru/wp-content/uploads/2019/06/kovorking-chto-e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zakon-dostupno.ru/wp-content/uploads/2019/06/kovorking-chto-e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zakon-dostupno.ru/wp-content/uploads/2019/06/kovorking-chto-e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Zam\Downloads\kovorking-chto-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000504"/>
            <a:ext cx="3309934" cy="2341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857232"/>
            <a:ext cx="5286380" cy="4857760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Участие педагогов «Точки роста»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работе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межшкольного сообщества ШНОР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Злынковского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кураторского сопровождения ШНОР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Методическое консультирование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Коворкинг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Методические рекомендации по стратегическому управлению ШНОР для противодействия рискам через разработку и реализацию Концепции развития школы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обучающих мероприятий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поддержке общеобразовательных организаций, показывающих низкие образовательные результаты, с использованием инфраструктуры центра «Точка роста» </a:t>
            </a:r>
          </a:p>
        </p:txBody>
      </p:sp>
      <p:sp>
        <p:nvSpPr>
          <p:cNvPr id="1026" name="AutoShape 2" descr="https://zakon-dostupno.ru/wp-content/uploads/2019/06/kovorking-chto-e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zakon-dostupno.ru/wp-content/uploads/2019/06/kovorking-chto-e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zakon-dostupno.ru/wp-content/uploads/2019/06/kovorking-chto-e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zakon-dostupno.ru/wp-content/uploads/2019/06/kovorking-chto-e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38095" y="4000504"/>
          <a:ext cx="3429023" cy="2571768"/>
        </p:xfrm>
        <a:graphic>
          <a:graphicData uri="http://schemas.openxmlformats.org/presentationml/2006/ole">
            <p:oleObj spid="_x0000_s37890" name="Слайд" r:id="rId3" imgW="4569445" imgH="3426611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286380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МБОУ </a:t>
            </a:r>
            <a:r>
              <a:rPr lang="ru-RU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Злынковская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СОШ № 1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реализации технологической подготовки обучающихся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на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базе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Центра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образования «Точка роста»»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Методический семинар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педагогов школ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низкими образовательными результатами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Март 2022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2357430"/>
          <a:ext cx="3833818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7620" y="0"/>
            <a:ext cx="5286380" cy="5143512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Распространение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инновационных практик технологической подготовки обучающихся в образовательных организациях, на базе которых функционируют центры образования «Точка роста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 семинара: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mo.mosreg.ru/upload/files/V/N/VN0j0urwM6DYQflYRV421nbklpQuDB85EGcJNLtyz7H2a3aVxk8z7nneC4TTayVlBW7UbUs85FdSBK1N2GHBK8cvl58mgZV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5421396" cy="321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8" y="0"/>
            <a:ext cx="3428992" cy="6858000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уроков технологии с использованием ресурсной базы Центра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4357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1471778" cy="134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230">
            <a:off x="1651720" y="1176973"/>
            <a:ext cx="2500330" cy="127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357430"/>
            <a:ext cx="2104052" cy="123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7" y="2357430"/>
            <a:ext cx="2388487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857232"/>
            <a:ext cx="1509176" cy="112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0" descr="https://sun9-60.userapi.com/impg/x_KzJvWCYwDB8SVsWqF4B__Lx3Qv0n0j5Ai2wA/C3AR1AYOLNA.jpg?size=1196x1600&amp;quality=96&amp;sign=5e91f45554b3e0b173516efbbf44570a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3714752"/>
            <a:ext cx="2143140" cy="2867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4" y="3643315"/>
            <a:ext cx="2372208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8" y="0"/>
            <a:ext cx="3428992" cy="6858000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уроков технологии с использованием ресурсной базы Центра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4357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7E0A85F-0AD1-416C-B1D3-746A82A20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428736"/>
            <a:ext cx="4000528" cy="44689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8" y="0"/>
            <a:ext cx="3428992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Реализация программ дополнительного образования 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«РОБОТОТЕХНИКА»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4357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опыта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s://zlinkowskaiasoh.ucoz.ru/Uspehkagdogo/WhatsApp_Image_2022-04-21_at_12.45.46.jpeg"/>
          <p:cNvPicPr>
            <a:picLocks noChangeAspect="1" noChangeArrowheads="1"/>
          </p:cNvPicPr>
          <p:nvPr/>
        </p:nvPicPr>
        <p:blipFill>
          <a:blip r:embed="rId2"/>
          <a:srcRect t="25439" b="7268"/>
          <a:stretch>
            <a:fillRect/>
          </a:stretch>
        </p:blipFill>
        <p:spPr bwMode="auto">
          <a:xfrm>
            <a:off x="357158" y="928670"/>
            <a:ext cx="2308974" cy="2071702"/>
          </a:xfrm>
          <a:prstGeom prst="rect">
            <a:avLst/>
          </a:prstGeom>
          <a:noFill/>
        </p:spPr>
      </p:pic>
      <p:pic>
        <p:nvPicPr>
          <p:cNvPr id="16386" name="Picture 2" descr="https://zlinkowskaiasoh.ucoz.ru/Uspehkagdogo/WhatsApp_Image_2022-04-21_at_12.45.54.jpeg"/>
          <p:cNvPicPr>
            <a:picLocks noChangeAspect="1" noChangeArrowheads="1"/>
          </p:cNvPicPr>
          <p:nvPr/>
        </p:nvPicPr>
        <p:blipFill>
          <a:blip r:embed="rId3"/>
          <a:srcRect b="7268"/>
          <a:stretch>
            <a:fillRect/>
          </a:stretch>
        </p:blipFill>
        <p:spPr bwMode="auto">
          <a:xfrm>
            <a:off x="357158" y="3143247"/>
            <a:ext cx="5033085" cy="3500463"/>
          </a:xfrm>
          <a:prstGeom prst="rect">
            <a:avLst/>
          </a:prstGeom>
          <a:noFill/>
        </p:spPr>
      </p:pic>
      <p:pic>
        <p:nvPicPr>
          <p:cNvPr id="18440" name="Picture 8" descr="https://zlinkowskaiasoh.ucoz.ru/Uspehkagdogo/WhatsApp_Image_2022-04-21_at_12.46.37.jpeg"/>
          <p:cNvPicPr>
            <a:picLocks noChangeAspect="1" noChangeArrowheads="1"/>
          </p:cNvPicPr>
          <p:nvPr/>
        </p:nvPicPr>
        <p:blipFill>
          <a:blip r:embed="rId4"/>
          <a:srcRect l="18171" b="7268"/>
          <a:stretch>
            <a:fillRect/>
          </a:stretch>
        </p:blipFill>
        <p:spPr bwMode="auto">
          <a:xfrm>
            <a:off x="2928926" y="928670"/>
            <a:ext cx="243751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267</Words>
  <Application>Microsoft Office PowerPoint</Application>
  <PresentationFormat>Экран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Слайд</vt:lpstr>
      <vt:lpstr> Отчёт  о деятельности Центра цифрового и гуманитарного образования  «Точка роста»  на базе МБОУ Злынковской СОШ № 1   в рамках сотрудничества  со ШНОР  </vt:lpstr>
      <vt:lpstr>        Соглашения о сотрудничестве  между  Школой-лидером,  на базе которой функционирует  «Точка роста»,   и Школами, входящими в систему поддержки:  предмет Соглашения,  направления совместной деятельности,  срок действия документов,  ответственность Сторон,  заключительные положения,   реквизиты и подписи Сторон Соглашения                                  </vt:lpstr>
      <vt:lpstr>- методические мероприятия; - сопровождение проектной деятельности школьников; - подготовка школьников к конкурсам; - обмен практиками применения цифрового оборудования и т.д.   </vt:lpstr>
      <vt:lpstr>       Участие педагогов «Точки роста»  в работе  межшкольного сообщества ШНОР  Злынковского района  Организация кураторского сопровождения ШНОР  Методическое консультирование  Коворкинг  Методические рекомендации по стратегическому управлению ШНОР для противодействия рискам через разработку и реализацию Концепции развития школы      </vt:lpstr>
      <vt:lpstr>МБОУ Злынковская СОШ № 1  «Опыт реализации технологической подготовки обучающихся        на базе Центра образования «Точка роста»»  </vt:lpstr>
      <vt:lpstr>Распространение инновационных практик технологической подготовки обучающихся в образовательных организациях, на базе которых функционируют центры образования «Точка роста»   </vt:lpstr>
      <vt:lpstr>    Проведение уроков технологии с использованием ресурсной базы Центра   </vt:lpstr>
      <vt:lpstr>    Проведение уроков технологии с использованием ресурсной базы Центра   </vt:lpstr>
      <vt:lpstr>     Реализация программ дополнительного образования    «РОБОТОТЕХНИКА»   </vt:lpstr>
      <vt:lpstr>     Реализация программ дополнительного образования    «3D - моделирование»  Программа  Blender   </vt:lpstr>
      <vt:lpstr>     Реализация программ дополнительного образования    «3D - моделирование»  Программа SketchUp   </vt:lpstr>
      <vt:lpstr>     Совет для школ,  не имеющих специальной базы для развития   3D - моделирования     </vt:lpstr>
      <vt:lpstr>     Совет для школ,  не имеющих специальной базы для развития   3D - моделирования     </vt:lpstr>
      <vt:lpstr>     Реализация программ дополнительного образования    «ЛЕГО-КОНСТРУИРОВАНИЕ»   </vt:lpstr>
      <vt:lpstr>     Организация проектной деятельности      </vt:lpstr>
      <vt:lpstr>     ПЛАН:  1) Опыт профориентационной работы МБОУ Денисковичской ООШ : http://denisovoh.ucoz.org/index/proforientacija_v_shkole/0-31  2) Профориентационная работа как элемент комплексного подхода к профессиональному самоопределению (Злынковская СОШ № 1) 3) Роль виртуальных экскурсий в профориентационной работе (Карпиловская ООШ) 4) Первые шаги в мир инженерных профессий с конструктором «Лего» (Злынковская СОШ № 1)      </vt:lpstr>
      <vt:lpstr>Современные методы и приёмы обучения информатике, технологии, ОБЖ:  - консультации;  - открытые практические занятия     </vt:lpstr>
      <vt:lpstr> - Презентация деятельности центра цифрового и гуманитарного образования «Точка роста» для муниципальных ОО    - Регулярное обновление информации о работе «Точки роста» на сайте ОО         </vt:lpstr>
      <vt:lpstr>     Проведение  Дней  открытых дверей для учеников  школ района      </vt:lpstr>
      <vt:lpstr>      Экскурсии по инфраструктуре «Точки роста» для учеников и родителей муниципальных ОО      </vt:lpstr>
      <vt:lpstr>Межшкольное взаимодействие  по вопросам организации участия школьников  в  мероприятиях  в рамках проектов  «ПроеКТОриЯ», «Билет в будущее», «Шоу профессий» и т.д.         </vt:lpstr>
      <vt:lpstr>        </vt:lpstr>
      <vt:lpstr>Подготовка  к  мастер-классу по робототехнике  в рамках недели  профориентационной работы</vt:lpstr>
      <vt:lpstr>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 реализации технологической подготовки обучающихся на базе Центра образования «Точка роста»»</dc:title>
  <dc:creator>Zam</dc:creator>
  <cp:lastModifiedBy>Ольга</cp:lastModifiedBy>
  <cp:revision>38</cp:revision>
  <dcterms:created xsi:type="dcterms:W3CDTF">2022-04-25T18:40:36Z</dcterms:created>
  <dcterms:modified xsi:type="dcterms:W3CDTF">2022-05-16T08:35:33Z</dcterms:modified>
</cp:coreProperties>
</file>