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72" r:id="rId7"/>
    <p:sldId id="271" r:id="rId8"/>
    <p:sldId id="273" r:id="rId9"/>
    <p:sldId id="267" r:id="rId10"/>
    <p:sldId id="270" r:id="rId11"/>
    <p:sldId id="259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88968" autoAdjust="0"/>
  </p:normalViewPr>
  <p:slideViewPr>
    <p:cSldViewPr snapToGrid="0">
      <p:cViewPr>
        <p:scale>
          <a:sx n="76" d="100"/>
          <a:sy n="76" d="100"/>
        </p:scale>
        <p:origin x="-186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5F7DB-5CB7-4E15-A33F-48E7D3AD4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39354F-C325-46BD-92CA-80A50FA77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2E14BD-10B5-451D-B322-41513018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BCAC36-671A-465C-84DA-39894B7A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CBEBB6-D3B8-4E64-80CC-941A9F21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66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C368D-2D4D-4422-8C34-93DB806C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80945E6-AD69-42D8-AEE8-7ECC49D60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39BCFF-B011-487D-BA82-C5DB100F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83762B-0AE0-47C2-8138-77392243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DECBC8-5EEF-4916-A708-FC98BFC4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71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4298B5A-CF47-41D0-A383-A40F56048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E149C59-6110-4A2C-A652-8FCEED79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C64114-4BEC-415A-8470-DA1ECC8F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D5CD59-F987-45F1-AFD1-B7112932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AB6BE9-8C9D-41E1-808D-BEB306B0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5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6AFA6-9A1B-4AD0-9692-2061825D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D1A671-CC07-48E9-BFC1-4416F840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90D98D-38D2-4DBF-91DB-C9B3C24F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6964C2-DDBC-4B7A-AA8F-CADFB99D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E5CF13-2F57-4E9E-A68A-83EE3099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71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95209-1E37-416F-BDC8-544BBA76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55060F-C7AC-441C-9871-0FBE7CC17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31896A-F1C4-493E-A099-CD7B1740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14EA6D-1548-4FAC-A8E1-B412E908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C3848E-ED1A-4013-88C6-18FAD728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37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BF2064-C677-45DF-B8B9-0DA65777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EE2894-B125-4840-9DC9-4C1EAB43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3C88A56-8361-4F9F-AB9C-EED826679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8BAB800-6DF9-4DB2-881E-097F4A3C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6477CE-BC8A-4FAB-B043-8CB169EC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3276DD-381A-4ECC-BA82-004BD11A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D2294-5061-4FF3-93AC-A82B51A2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7E4C6B-468E-4B92-A6BE-3C48448D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1F9CA4-B939-4E4C-8A3F-48ED16501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2DB7A2-05F8-4E10-985E-1B05C2B55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44B716D-5674-47BC-A2DB-CE53F17C1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C82ED72-E962-49F3-8387-60B931A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DB1AED6-3B1D-420D-AF1F-ADAD2BF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359E863-12FF-4510-A00F-AFE6F60F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73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A6534-B7A2-4F8B-A9C0-F93B97A7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0E70740-09AA-43B5-9004-1EB8FD63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77705C-0A02-44AD-BE40-AB5B803A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BA10B72-43A8-4F64-A508-7D2D777A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2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D6DE17-C79C-4FDA-A903-92775394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5B8DE09-8F7B-4BAD-886D-BB2AD0DF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B524467-CE71-4AF8-A65A-9B6EF9C4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19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459EAB-23CF-4974-B7A8-3D2D7ACA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B08E78-94CF-4D8C-A49B-FAB50935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453BC6-AC9C-4DD0-AFAA-256036258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6FCC6A1-059C-41A9-B308-5B2BDEC7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31B4C5-A7E1-4FF7-8D94-F5DE15B7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36125E-7622-4826-A563-F255E02D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07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20F148-BE74-49B6-A9CE-C831B1BF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606C463-7C87-4259-8D55-E5464B763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567506B-3082-4EF7-89C1-5B817A66B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3226FEC-3D89-4778-B8D5-6C2DE9C8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E0684E-DB4B-4B78-A0B8-C63EA609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1DCBA-0531-4291-B007-95904A5B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7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48818C-8D8E-4E02-898F-991256F2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C24B64-2FE1-48F1-B78E-77155589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C494DA-4F92-493D-A3B1-C1CD49573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3314-1DA9-49D8-9548-D83D3F3AE08E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A42048-363C-474D-A488-B782E8E22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0C4ADF-FE0D-45C3-8D53-138BDDBF2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1DD5-4D94-4F3F-BDB4-114D12DF1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0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технологической направленностей                                  «Точка роста»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«Стекляннорадицкая средняя общеобразовательная школа» Брянского района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196"/>
            <a:ext cx="5181600" cy="3888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– Всероссийский открытый урок «Русская весна»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678488"/>
            <a:ext cx="5183188" cy="4511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rtbook\Desktop\ng2xmFj3CDZwFgoH5uWiY4EhfALeCkb6hE2lbxtFGV6YvxBWdicvvrYuCPk3N0MV9VYje7vCw7l-lKZ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9" y="1678488"/>
            <a:ext cx="9106422" cy="4496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48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5149A6E-9D95-4DE9-B447-FEA5A043AD5E}"/>
              </a:ext>
            </a:extLst>
          </p:cNvPr>
          <p:cNvSpPr txBox="1"/>
          <p:nvPr/>
        </p:nvSpPr>
        <p:spPr>
          <a:xfrm>
            <a:off x="2924175" y="300037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«Точки роста»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– международный день толерантности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0C9738E-7AE9-4AA4-A3CF-4520840E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6482"/>
            <a:ext cx="5181600" cy="382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01BB727-DF54-464A-94CD-066409CF5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9216"/>
            <a:ext cx="5181600" cy="359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562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Просветительский марафон – «Новое  знание»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4F5CBD4-918C-4149-9B3F-E0B9FEED0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3748"/>
            <a:ext cx="5181600" cy="392508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E5555CA-C38A-4FB5-AA36-78118DCC8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16274"/>
            <a:ext cx="5181600" cy="3912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74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FC27CDF-A3E2-4005-B700-8804E1278CB6}"/>
              </a:ext>
            </a:extLst>
          </p:cNvPr>
          <p:cNvSpPr/>
          <p:nvPr/>
        </p:nvSpPr>
        <p:spPr>
          <a:xfrm>
            <a:off x="800100" y="484443"/>
            <a:ext cx="103822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естественно-научной и технологической направленностей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на базе МБОУ «Стекляннорадицкая СОШ»  создан  в 2021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«Современная школа» национального проекта «Образование».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частью образовательной среды общеобразовательной организации, на базе которой осуществляется: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учебных предметов из предметных областей «Естественно-научные предметы», «Естественные науки», «Обществознание и естествознание», «Математика и информатика», «Технология»;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для поддержки изучения предметов естественно-научной и технологической направленностей;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по программам естественно-научной и технической направленностей;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внеклассных мероприятий для обучающихся;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образовательных мероприятий, в том числе в дистанционном формате с участием обучающихся из других образовательных организаций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3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4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Открытие центра «Точка роста»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6110" y="1424792"/>
            <a:ext cx="5181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rtbook\Desktop\FCPXCoNUzaovneQc0tsA9VWAJ124RAKHwsDbhX94nrdfzoPrLLU_TcJT3P9r5NPHfCjuJCbTRm9lxE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1427967"/>
            <a:ext cx="10797435" cy="477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16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5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сентября 2021 года – открытие центра «Точка роста»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rtbook\Desktop\LNHLjWCHcKtm0sVfMU_AajIkmfaSd6yaRjhLqB-665bbJaox_QJSV-SIwwmCDIYonqCK7eZkNsNkinm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8" y="2041742"/>
            <a:ext cx="5974915" cy="414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B3B9617E-487D-425B-8715-43B1E028B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1916482"/>
            <a:ext cx="3499495" cy="41978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934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Учебные кабинеты центра «Точка роста»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rtbook\Desktop\kabinet_khim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25668"/>
            <a:ext cx="5439949" cy="433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tbook\Desktop\kakbinet_fiz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40" y="1853852"/>
            <a:ext cx="5135670" cy="4305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3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День открытых дверей – 6 сентября 2021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83CC88E-725C-4D5E-BA5F-5B24B2978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59" b="8415"/>
          <a:stretch/>
        </p:blipFill>
        <p:spPr>
          <a:xfrm>
            <a:off x="801666" y="1453019"/>
            <a:ext cx="5218133" cy="3970751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B7765E85-A877-4718-A545-FCA456900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34"/>
          <a:stretch/>
        </p:blipFill>
        <p:spPr>
          <a:xfrm>
            <a:off x="6172200" y="1440493"/>
            <a:ext cx="5181600" cy="3920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910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процесс - уроки биологии, химии, физики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41741"/>
            <a:ext cx="5181600" cy="4135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rtbook\Desktop\zanjatija_v_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" y="2029217"/>
            <a:ext cx="5749447" cy="4146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DF72D582-7EF1-46E5-9FFD-779956113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9217"/>
            <a:ext cx="5181600" cy="41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1438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День российской науки  - </a:t>
            </a:r>
            <a:r>
              <a:rPr lang="ru-RU" sz="2800" b="1" dirty="0" err="1" smtClean="0">
                <a:solidFill>
                  <a:srgbClr val="FF0000"/>
                </a:solidFill>
              </a:rPr>
              <a:t>Квиз</a:t>
            </a:r>
            <a:r>
              <a:rPr lang="ru-RU" sz="2800" b="1" dirty="0" smtClean="0">
                <a:solidFill>
                  <a:srgbClr val="FF0000"/>
                </a:solidFill>
              </a:rPr>
              <a:t> 2022  (обучающиеся 8-11 классов)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68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rtbook\Desktop\meZouJDDdg_wge1Rn_iJDI2t_g5MyVwvFsHh0785RrTPJvdKG5roNFLcHf6IUrbWPtj50BvvLC7cKP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8" y="1941534"/>
            <a:ext cx="5323561" cy="4221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tbook\Desktop\ae2cwB68q7y96OH5l5Iv-zpxPaBLSPT35Wbdp-4Cj_ll7Okubb_swPf1W64TyAnGfZNx3ToLmU85j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22" y="1941534"/>
            <a:ext cx="5486400" cy="4108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851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– встреча с Трутневой А.А., студенткой БГУ, факультета «Педагогика и психология»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rtbook\Desktop\Новая папка\c0I4lNSVtWbPb4auA7LPt_EBvosTLN9I3oey5rJlEaFHY-2Vwk0vAdS_FGhkqQ4IzRdts0ZbHUPM6S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16690"/>
            <a:ext cx="5448300" cy="4183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tbook\Desktop\51l8oSmCKyLU6tYs7F8Vy8Y0sABWBMkQyBMw3B3VRI2byVDNpOdWhwHamaQGyqDhO-e9iknrM4pHw80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2" y="2016690"/>
            <a:ext cx="5306338" cy="4183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2865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104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«Стекляннорадицкая средняя общеобразовательная школа» Брянского района </vt:lpstr>
      <vt:lpstr>Слайд 2</vt:lpstr>
      <vt:lpstr>Открытие центра «Точка роста»</vt:lpstr>
      <vt:lpstr>1 сентября 2021 года – открытие центра «Точка роста»</vt:lpstr>
      <vt:lpstr>Учебные кабинеты центра «Точка роста»</vt:lpstr>
      <vt:lpstr>День открытых дверей – 6 сентября 2021 года</vt:lpstr>
      <vt:lpstr>Учебный процесс - уроки биологии, химии, физики</vt:lpstr>
      <vt:lpstr>День российской науки  - Квиз 2022  (обучающиеся 8-11 классов)</vt:lpstr>
      <vt:lpstr> Внеурочная деятельность – встреча с Трутневой А.А., студенткой БГУ, факультета «Педагогика и психология»  </vt:lpstr>
      <vt:lpstr>Внеурочная деятельность – Всероссийский открытый урок «Русская весна»</vt:lpstr>
      <vt:lpstr>Внеурочная деятельность – международный день толерантности</vt:lpstr>
      <vt:lpstr>Просветительский марафон – «Новое  знание»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Деятельности ресурсного центра для поддержки школ с низкими образовательными результатами</dc:title>
  <dc:creator>Alex Susoev</dc:creator>
  <cp:lastModifiedBy>Ольга</cp:lastModifiedBy>
  <cp:revision>13</cp:revision>
  <dcterms:created xsi:type="dcterms:W3CDTF">2022-05-26T11:33:47Z</dcterms:created>
  <dcterms:modified xsi:type="dcterms:W3CDTF">2022-06-02T12:45:48Z</dcterms:modified>
</cp:coreProperties>
</file>