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91" r:id="rId3"/>
    <p:sldId id="292" r:id="rId4"/>
    <p:sldId id="293" r:id="rId5"/>
    <p:sldId id="275" r:id="rId6"/>
    <p:sldId id="262" r:id="rId7"/>
    <p:sldId id="294" r:id="rId8"/>
    <p:sldId id="272" r:id="rId9"/>
    <p:sldId id="295" r:id="rId10"/>
    <p:sldId id="268" r:id="rId11"/>
    <p:sldId id="277" r:id="rId12"/>
    <p:sldId id="296" r:id="rId13"/>
    <p:sldId id="258" r:id="rId14"/>
    <p:sldId id="29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5978" autoAdjust="0"/>
  </p:normalViewPr>
  <p:slideViewPr>
    <p:cSldViewPr>
      <p:cViewPr varScale="1">
        <p:scale>
          <a:sx n="62" d="100"/>
          <a:sy n="62" d="100"/>
        </p:scale>
        <p:origin x="-13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955EC-3A91-474E-A482-237519E145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C2161-4E7E-46C6-BE90-B4BACE90F6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C2161-4E7E-46C6-BE90-B4BACE90F67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72560" cy="18573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Black" pitchFamily="34" charset="0"/>
              </a:rPr>
              <a:t>Игры на прогулке с нейропсихологическим подходом</a:t>
            </a:r>
            <a:endParaRPr lang="ru-RU" sz="3200" b="1" dirty="0">
              <a:latin typeface="Arial Black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2000240"/>
            <a:ext cx="8186766" cy="4411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endParaRPr lang="ru-RU" sz="2600" dirty="0"/>
          </a:p>
        </p:txBody>
      </p:sp>
      <p:pic>
        <p:nvPicPr>
          <p:cNvPr id="13314" name="Picture 2" descr="C:\Users\Женя\Downloads\IMG_0311-08-06-22-06-19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857364"/>
            <a:ext cx="6215106" cy="4680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wow-lab.ru/wp-content/uploads/2019/05/chto-podarit-vospitatelju-na-vypusknoj-top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pic>
        <p:nvPicPr>
          <p:cNvPr id="6146" name="Picture 2" descr="C:\Users\Женя\Downloads\20220608_112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290"/>
            <a:ext cx="8358214" cy="6268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wow-lab.ru/wp-content/uploads/2019/05/chto-podarit-vospitatelju-na-vypusknoj-top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pic>
        <p:nvPicPr>
          <p:cNvPr id="7" name="Picture 2" descr="C:\Users\Женя\Downloads\20220608_112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85860"/>
            <a:ext cx="3500462" cy="4714908"/>
          </a:xfrm>
          <a:prstGeom prst="rect">
            <a:avLst/>
          </a:prstGeom>
          <a:noFill/>
        </p:spPr>
      </p:pic>
      <p:pic>
        <p:nvPicPr>
          <p:cNvPr id="10" name="Рисунок 9" descr="C:\Users\Женя\Desktop\Нейроигры\20220608_112915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85860"/>
            <a:ext cx="3500462" cy="482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157161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Arial Black" pitchFamily="34" charset="0"/>
              </a:rPr>
              <a:t>Куклы </a:t>
            </a:r>
            <a:r>
              <a:rPr lang="ru-RU" sz="4800" b="1" dirty="0" err="1" smtClean="0">
                <a:latin typeface="Arial Black" pitchFamily="34" charset="0"/>
              </a:rPr>
              <a:t>Шаня</a:t>
            </a:r>
            <a:r>
              <a:rPr lang="ru-RU" sz="4800" b="1" dirty="0" smtClean="0">
                <a:latin typeface="Arial Black" pitchFamily="34" charset="0"/>
              </a:rPr>
              <a:t> и </a:t>
            </a:r>
            <a:r>
              <a:rPr lang="ru-RU" sz="4800" b="1" dirty="0" err="1" smtClean="0">
                <a:latin typeface="Arial Black" pitchFamily="34" charset="0"/>
              </a:rPr>
              <a:t>Жаня</a:t>
            </a:r>
            <a:endParaRPr lang="ru-RU" sz="4800" b="1" dirty="0">
              <a:latin typeface="Arial Black" pitchFamily="34" charset="0"/>
            </a:endParaRPr>
          </a:p>
        </p:txBody>
      </p:sp>
      <p:pic>
        <p:nvPicPr>
          <p:cNvPr id="9" name="Содержимое 8" descr="C:\Users\Женя\Downloads\IMG_0310-08-06-22-06-05 (1)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571612"/>
            <a:ext cx="60095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pic>
        <p:nvPicPr>
          <p:cNvPr id="12291" name="Picture 3" descr="C:\Users\Женя\Downloads\IMG_0313-08-06-22-06-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429024" cy="6310356"/>
          </a:xfrm>
          <a:prstGeom prst="rect">
            <a:avLst/>
          </a:prstGeom>
          <a:noFill/>
        </p:spPr>
      </p:pic>
      <p:pic>
        <p:nvPicPr>
          <p:cNvPr id="12292" name="Picture 4" descr="C:\Users\Женя\Downloads\IMG_0314-08-06-22-06-19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14290"/>
            <a:ext cx="3571869" cy="6349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1571612"/>
          </a:xfrm>
        </p:spPr>
        <p:txBody>
          <a:bodyPr>
            <a:noAutofit/>
          </a:bodyPr>
          <a:lstStyle/>
          <a:p>
            <a:r>
              <a:rPr lang="ru-RU" sz="4800" b="1" smtClean="0">
                <a:latin typeface="Arial Black" pitchFamily="34" charset="0"/>
              </a:rPr>
              <a:t>Многофункциональная </a:t>
            </a:r>
            <a:r>
              <a:rPr lang="ru-RU" sz="4800" b="1" dirty="0" smtClean="0">
                <a:latin typeface="Arial Black" pitchFamily="34" charset="0"/>
              </a:rPr>
              <a:t>змея </a:t>
            </a:r>
            <a:r>
              <a:rPr lang="ru-RU" sz="4800" b="1" dirty="0" err="1" smtClean="0">
                <a:latin typeface="Arial Black" pitchFamily="34" charset="0"/>
              </a:rPr>
              <a:t>Шуня</a:t>
            </a:r>
            <a:r>
              <a:rPr lang="ru-RU" sz="4800" b="1" dirty="0" smtClean="0">
                <a:latin typeface="Arial Black" pitchFamily="34" charset="0"/>
              </a:rPr>
              <a:t> </a:t>
            </a:r>
            <a:endParaRPr lang="ru-RU" sz="4800" b="1" dirty="0">
              <a:latin typeface="Arial Black" pitchFamily="34" charset="0"/>
            </a:endParaRPr>
          </a:p>
        </p:txBody>
      </p:sp>
      <p:pic>
        <p:nvPicPr>
          <p:cNvPr id="1026" name="Picture 2" descr="C:\Users\Женя\Downloads\IMG_0188-09-06-22-12-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71448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15370" cy="207170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Цель: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создание условий для интеллектуального, психомоторного развития детей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6" name="Содержимое 5" descr="https://i.pinimg.com/474x/3b/73/2a/3b732ac5e86de6a490121c3b4ef7d032--therapy-games-vision-therapy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84232" y="2000250"/>
            <a:ext cx="357551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0"/>
            <a:ext cx="8501122" cy="271462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Задачи: 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Способствовать развитию речи, памяти и внимания.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Стимулировать развитие мелкой и крупной моторики рук.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Повышать физическую и умственную работоспособность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latin typeface="Arial Black" pitchFamily="34" charset="0"/>
            </a:endParaRPr>
          </a:p>
        </p:txBody>
      </p:sp>
      <p:pic>
        <p:nvPicPr>
          <p:cNvPr id="7" name="Содержимое 6" descr="https://ekb.umslon.ru/image/cache/catalog/stati/posobie-mezhpolusharnogo-razvitija-1000x690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05255" y="2643188"/>
            <a:ext cx="5047790" cy="348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0"/>
            <a:ext cx="8501122" cy="271462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«</a:t>
            </a:r>
            <a:r>
              <a:rPr lang="ru-RU" dirty="0" err="1" smtClean="0">
                <a:latin typeface="Arial Black" pitchFamily="34" charset="0"/>
              </a:rPr>
              <a:t>Нейрогусеница</a:t>
            </a: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Клёпа</a:t>
            </a:r>
            <a:r>
              <a:rPr lang="ru-RU" dirty="0" smtClean="0">
                <a:latin typeface="Arial Black" pitchFamily="34" charset="0"/>
              </a:rPr>
              <a:t>»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7" name="Picture 2" descr="C:\Users\Женя\Downloads\image-08-06-22-10-37-3.he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7167" y="2643188"/>
            <a:ext cx="4643967" cy="348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wow-lab.ru/wp-content/uploads/2019/05/chto-podarit-vospitatelju-na-vypusknoj-top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pic>
        <p:nvPicPr>
          <p:cNvPr id="4098" name="Picture 2" descr="C:\Users\Женя\Downloads\image-08-06-22-10-37-4 (1)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785794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pic>
        <p:nvPicPr>
          <p:cNvPr id="3074" name="Picture 2" descr="C:\Users\Женя\Downloads\image-08-06-22-10-37-2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00174"/>
            <a:ext cx="4071966" cy="3240000"/>
          </a:xfrm>
          <a:prstGeom prst="rect">
            <a:avLst/>
          </a:prstGeom>
          <a:noFill/>
        </p:spPr>
      </p:pic>
      <p:pic>
        <p:nvPicPr>
          <p:cNvPr id="5" name="Picture 2" descr="C:\Users\Женя\Downloads\image-08-06-22-10-37-1.he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00174"/>
            <a:ext cx="432000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192880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 Black" pitchFamily="34" charset="0"/>
              </a:rPr>
              <a:t>«</a:t>
            </a:r>
            <a:r>
              <a:rPr lang="ru-RU" sz="3600" dirty="0" err="1" smtClean="0">
                <a:latin typeface="Arial Black" pitchFamily="34" charset="0"/>
              </a:rPr>
              <a:t>Кинезиологический</a:t>
            </a:r>
            <a:r>
              <a:rPr lang="ru-RU" sz="3600" dirty="0" smtClean="0">
                <a:latin typeface="Arial Black" pitchFamily="34" charset="0"/>
              </a:rPr>
              <a:t> домик»</a:t>
            </a:r>
            <a:endParaRPr lang="ru-RU" sz="3600" b="1" dirty="0">
              <a:latin typeface="Arial Black" pitchFamily="34" charset="0"/>
            </a:endParaRPr>
          </a:p>
        </p:txBody>
      </p:sp>
      <p:pic>
        <p:nvPicPr>
          <p:cNvPr id="9218" name="Picture 2" descr="C:\Users\Женя\Downloads\IMG_0309-08-06-22-05-39 (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13596"/>
            <a:ext cx="6295329" cy="4741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wow-lab.ru/wp-content/uploads/2019/05/chto-podarit-vospitatelju-na-vypusknoj-top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pic>
        <p:nvPicPr>
          <p:cNvPr id="2" name="Picture 2" descr="C:\Users\Женя\Desktop\Нейроигры\IMG_028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500042"/>
            <a:ext cx="3510877" cy="5400000"/>
          </a:xfrm>
          <a:prstGeom prst="rect">
            <a:avLst/>
          </a:prstGeom>
          <a:noFill/>
        </p:spPr>
      </p:pic>
      <p:pic>
        <p:nvPicPr>
          <p:cNvPr id="7" name="Picture 3" descr="C:\Users\Женя\Desktop\Нейроигры\IMG_0285-08-06-22-02-50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500042"/>
            <a:ext cx="3286148" cy="54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623507_53-p-svetlo-salatovii-fon-dlya-prezentatsii-90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26" y="0"/>
            <a:ext cx="9144026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501122" cy="157161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Arial Black" pitchFamily="34" charset="0"/>
              </a:rPr>
              <a:t>«</a:t>
            </a:r>
            <a:r>
              <a:rPr lang="ru-RU" sz="4800" dirty="0" err="1" smtClean="0">
                <a:latin typeface="Arial Black" pitchFamily="34" charset="0"/>
              </a:rPr>
              <a:t>Смышарики</a:t>
            </a:r>
            <a:r>
              <a:rPr lang="ru-RU" sz="4800" dirty="0" smtClean="0">
                <a:latin typeface="Arial Black" pitchFamily="34" charset="0"/>
              </a:rPr>
              <a:t>»</a:t>
            </a:r>
            <a:endParaRPr lang="ru-RU" sz="4800" b="1" dirty="0">
              <a:latin typeface="Arial Black" pitchFamily="34" charset="0"/>
            </a:endParaRPr>
          </a:p>
        </p:txBody>
      </p:sp>
      <p:pic>
        <p:nvPicPr>
          <p:cNvPr id="10242" name="Picture 2" descr="C:\Users\Женя\Downloads\IMG_0294-08-06-22-05-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71612"/>
            <a:ext cx="6589209" cy="4941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32</Words>
  <PresentationFormat>Экран (4:3)</PresentationFormat>
  <Paragraphs>10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Игры на прогулке с нейропсихологическим подходом</vt:lpstr>
      <vt:lpstr>Цель: создание условий для интеллектуального, психомоторного развития детей</vt:lpstr>
      <vt:lpstr>  Задачи:  Способствовать развитию речи, памяти и внимания. Стимулировать развитие мелкой и крупной моторики рук. Повышать физическую и умственную работоспособность </vt:lpstr>
      <vt:lpstr>  «Нейрогусеница Клёпа»</vt:lpstr>
      <vt:lpstr>Слайд 5</vt:lpstr>
      <vt:lpstr>Слайд 6</vt:lpstr>
      <vt:lpstr>«Кинезиологический домик»</vt:lpstr>
      <vt:lpstr>Слайд 8</vt:lpstr>
      <vt:lpstr>«Смышарики»</vt:lpstr>
      <vt:lpstr>Слайд 10</vt:lpstr>
      <vt:lpstr>Слайд 11</vt:lpstr>
      <vt:lpstr>Куклы Шаня и Жаня</vt:lpstr>
      <vt:lpstr>Слайд 13</vt:lpstr>
      <vt:lpstr>Многофункциональная змея Шуня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Огород на подоконнике</dc:title>
  <dc:creator>Женя</dc:creator>
  <cp:lastModifiedBy>Женя</cp:lastModifiedBy>
  <cp:revision>70</cp:revision>
  <dcterms:created xsi:type="dcterms:W3CDTF">2022-04-12T09:17:36Z</dcterms:created>
  <dcterms:modified xsi:type="dcterms:W3CDTF">2022-06-08T21:44:56Z</dcterms:modified>
</cp:coreProperties>
</file>