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62" r:id="rId15"/>
    <p:sldId id="263" r:id="rId16"/>
    <p:sldId id="264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hemernovsksoh1.ucoz.ru/index/centr_quot_tochka_rosta_quot/0-8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4572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Деятельность образовательного центра «Точка роста»</a:t>
            </a:r>
            <a:br>
              <a:rPr lang="ru-RU" b="1" dirty="0" smtClean="0"/>
            </a:br>
            <a:r>
              <a:rPr lang="ru-RU" b="1" dirty="0" smtClean="0"/>
              <a:t> МБОУ – </a:t>
            </a:r>
            <a:r>
              <a:rPr lang="ru-RU" b="1" dirty="0" err="1" smtClean="0"/>
              <a:t>Чемерновская</a:t>
            </a:r>
            <a:r>
              <a:rPr lang="ru-RU" b="1" dirty="0" smtClean="0"/>
              <a:t> СОШ </a:t>
            </a:r>
            <a:r>
              <a:rPr lang="ru-RU" b="1" dirty="0" err="1" smtClean="0"/>
              <a:t>Клинцовского</a:t>
            </a:r>
            <a:r>
              <a:rPr lang="ru-RU" b="1" dirty="0" smtClean="0"/>
              <a:t> района </a:t>
            </a:r>
            <a:br>
              <a:rPr lang="ru-RU" b="1" dirty="0" smtClean="0"/>
            </a:br>
            <a:r>
              <a:rPr lang="ru-RU" b="1" dirty="0" smtClean="0"/>
              <a:t>Брянской области </a:t>
            </a:r>
            <a:br>
              <a:rPr lang="ru-RU" b="1" dirty="0" smtClean="0"/>
            </a:br>
            <a:r>
              <a:rPr lang="ru-RU" b="1" dirty="0" smtClean="0"/>
              <a:t>за 2021- 2022 учебный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285728"/>
            <a:ext cx="3543296" cy="584043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Проведение лабораторной работы «Измерение </a:t>
            </a:r>
            <a:r>
              <a:rPr lang="ru-RU" dirty="0" err="1" smtClean="0"/>
              <a:t>рН</a:t>
            </a:r>
            <a:r>
              <a:rPr lang="ru-RU" dirty="0" smtClean="0"/>
              <a:t> средств личной гигиены» на уроке биологии в 9 классе</a:t>
            </a:r>
            <a:endParaRPr lang="ru-RU" dirty="0"/>
          </a:p>
        </p:txBody>
      </p:sp>
      <p:pic>
        <p:nvPicPr>
          <p:cNvPr id="5122" name="Picture 2" descr="E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5005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Работа учащихся 11 класса над коллективным проектом по робототехнике «Возможности роботов»</a:t>
            </a:r>
            <a:endParaRPr lang="ru-RU" dirty="0"/>
          </a:p>
        </p:txBody>
      </p:sp>
      <p:pic>
        <p:nvPicPr>
          <p:cNvPr id="6146" name="Picture 2" descr="http://chemernovsksoh1.ucoz.ru/js/2021-2022/WhatsApp_Image_2021-11-15_at_14.44.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33985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Обмен опытом на уровне образовательных организаций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Согласно Целевой модели наставничества </a:t>
            </a:r>
            <a:r>
              <a:rPr lang="ru-RU" i="1" dirty="0" smtClean="0"/>
              <a:t>(приказ департамента образования и науки Брянской области №1479/1 от 25.10.2021 г. «Об утверждении целевой модели наставничества для организаций, осуществляющих образовательную деятельность, в том числе с применением лучших практик обмена опытом») </a:t>
            </a:r>
            <a:r>
              <a:rPr lang="ru-RU" dirty="0" smtClean="0"/>
              <a:t>в 2021 – 2022 МБОУ – </a:t>
            </a:r>
            <a:r>
              <a:rPr lang="ru-RU" dirty="0" err="1" smtClean="0"/>
              <a:t>Чемерновская</a:t>
            </a:r>
            <a:r>
              <a:rPr lang="ru-RU" dirty="0" smtClean="0"/>
              <a:t> СОШ курирует работу школы с низкими образовательными результатами обучающихся – МБОУ – </a:t>
            </a:r>
            <a:r>
              <a:rPr lang="ru-RU" dirty="0" err="1" smtClean="0"/>
              <a:t>Гулевская</a:t>
            </a:r>
            <a:r>
              <a:rPr lang="ru-RU" dirty="0" smtClean="0"/>
              <a:t> ООШ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В соответствии с планом работы образовательного Центра «Точка роста» (приказ №108 от 31.08.2021 г.) были проведены: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3" y="2643182"/>
          <a:ext cx="8143932" cy="33547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323"/>
                <a:gridCol w="4786346"/>
                <a:gridCol w="2000263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Мастер – класс </a:t>
                      </a:r>
                      <a:r>
                        <a:rPr lang="ru-RU" dirty="0" smtClean="0"/>
                        <a:t>для учителей предметов естественных</a:t>
                      </a:r>
                      <a:r>
                        <a:rPr lang="ru-RU" baseline="0" dirty="0" smtClean="0"/>
                        <a:t> наук «Использование оборудования центра «Точка роста»  на уроках биологии» (в режиме конференции с использованием  дистанционных технологий)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Носова М.В., учитель биологии, зам. директора по УВР</a:t>
                      </a:r>
                      <a:endParaRPr lang="ru-RU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Открытый</a:t>
                      </a:r>
                      <a:r>
                        <a:rPr lang="ru-RU" b="1" baseline="0" dirty="0" smtClean="0"/>
                        <a:t> урок </a:t>
                      </a:r>
                      <a:r>
                        <a:rPr lang="ru-RU" baseline="0" dirty="0" smtClean="0"/>
                        <a:t>биологии в 5 классе по теме «Строение клетки» для учителей предметов естественного цикла( в режиме конференции с использованием дистанционных технологий)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Носова М.В., учитель биологии, зам. директора по УВР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309513"/>
              </p:ext>
            </p:extLst>
          </p:nvPr>
        </p:nvGraphicFramePr>
        <p:xfrm>
          <a:off x="214282" y="214290"/>
          <a:ext cx="8929718" cy="64901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8287"/>
                <a:gridCol w="5790560"/>
                <a:gridCol w="1650871"/>
              </a:tblGrid>
              <a:tr h="6327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8245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Открытое занятие </a:t>
                      </a:r>
                      <a:r>
                        <a:rPr lang="ru-RU" b="0" dirty="0" smtClean="0"/>
                        <a:t>по курсу внеурочной деятельности с использованием цифрового</a:t>
                      </a:r>
                      <a:r>
                        <a:rPr lang="ru-RU" b="0" baseline="0" dirty="0" smtClean="0"/>
                        <a:t> оборудования </a:t>
                      </a:r>
                      <a:r>
                        <a:rPr lang="ru-RU" dirty="0" smtClean="0"/>
                        <a:t>для учащихся 6 класса МБОУ – </a:t>
                      </a:r>
                      <a:r>
                        <a:rPr lang="ru-RU" dirty="0" err="1" smtClean="0"/>
                        <a:t>Гулевская</a:t>
                      </a:r>
                      <a:r>
                        <a:rPr lang="ru-RU" dirty="0" smtClean="0"/>
                        <a:t> ООШ на тему «Экологические факторы»</a:t>
                      </a:r>
                      <a:r>
                        <a:rPr lang="ru-RU" baseline="0" dirty="0" smtClean="0"/>
                        <a:t> (в режиме конференции с использованием  дистанционных технологий)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Носова М.В., учитель биологии, зам. директора по УВР</a:t>
                      </a:r>
                      <a:endParaRPr lang="ru-RU" dirty="0"/>
                    </a:p>
                  </a:txBody>
                  <a:tcPr/>
                </a:tc>
              </a:tr>
              <a:tr h="1175111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Мастер – класс </a:t>
                      </a:r>
                      <a:r>
                        <a:rPr lang="ru-RU" dirty="0" smtClean="0"/>
                        <a:t>для учителей предметов естественных</a:t>
                      </a:r>
                      <a:r>
                        <a:rPr lang="ru-RU" baseline="0" dirty="0" smtClean="0"/>
                        <a:t> наук «Использование оборудования центра «Точка роста»  на уроках химии»( в режиме конференции с использованием дистанционных технологий)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Швед</a:t>
                      </a:r>
                      <a:r>
                        <a:rPr lang="ru-RU" baseline="0" dirty="0" smtClean="0"/>
                        <a:t> Л.П.</a:t>
                      </a:r>
                      <a:r>
                        <a:rPr lang="ru-RU" dirty="0" smtClean="0"/>
                        <a:t>, учитель химии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89367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Открытый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0" baseline="0" dirty="0" smtClean="0"/>
                        <a:t>занятие по курсу внеурочной деятельности с использованием цифрового оборудования   для учащихся 8 </a:t>
                      </a:r>
                      <a:r>
                        <a:rPr lang="ru-RU" baseline="0" dirty="0" smtClean="0"/>
                        <a:t>класса МБОУ – Гулевская ООШ по теме «Понятие об индикаторах. Изготовление растительных индикаторов » для учителей предметов естественного цикла( в режиме конференции с использованием дистанционных технологий)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Швед</a:t>
                      </a:r>
                      <a:r>
                        <a:rPr lang="ru-RU" baseline="0" dirty="0" smtClean="0"/>
                        <a:t> Л.П.</a:t>
                      </a:r>
                      <a:r>
                        <a:rPr lang="ru-RU" dirty="0" smtClean="0"/>
                        <a:t>, учитель химии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75111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Открытое</a:t>
                      </a:r>
                      <a:r>
                        <a:rPr lang="ru-RU" b="1" baseline="0" dirty="0" smtClean="0"/>
                        <a:t> внеклассное мероприятие </a:t>
                      </a:r>
                      <a:r>
                        <a:rPr lang="ru-RU" baseline="0" dirty="0" smtClean="0"/>
                        <a:t>по физике «Электрические сети: проблемы и перспективы. Альтернативные источники энергии» (с приглашением учащихся 8-9 классов МБОУ – </a:t>
                      </a:r>
                      <a:r>
                        <a:rPr lang="ru-RU" baseline="0" dirty="0" err="1" smtClean="0"/>
                        <a:t>Гулевская</a:t>
                      </a:r>
                      <a:r>
                        <a:rPr lang="ru-RU" baseline="0" dirty="0" smtClean="0"/>
                        <a:t> ООШ)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Алексеева М.С., учитель физики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118603"/>
              </p:ext>
            </p:extLst>
          </p:nvPr>
        </p:nvGraphicFramePr>
        <p:xfrm>
          <a:off x="214282" y="214290"/>
          <a:ext cx="8715436" cy="58500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573"/>
                <a:gridCol w="5651607"/>
                <a:gridCol w="1611256"/>
              </a:tblGrid>
              <a:tr h="6327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8245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Открытый</a:t>
                      </a:r>
                      <a:r>
                        <a:rPr lang="ru-RU" b="1" baseline="0" dirty="0" smtClean="0"/>
                        <a:t> урок  </a:t>
                      </a:r>
                      <a:r>
                        <a:rPr lang="ru-RU" b="0" baseline="0" dirty="0" smtClean="0"/>
                        <a:t>химии</a:t>
                      </a:r>
                      <a:r>
                        <a:rPr lang="ru-RU" baseline="0" dirty="0" smtClean="0"/>
                        <a:t> в 8 классе по теме «Химия – наука о веществах и превращениях» (с приглашением учителей предметов естественного цикла МБОУ – </a:t>
                      </a:r>
                      <a:r>
                        <a:rPr lang="ru-RU" baseline="0" dirty="0" err="1" smtClean="0"/>
                        <a:t>Гулевская</a:t>
                      </a:r>
                      <a:r>
                        <a:rPr lang="ru-RU" baseline="0" dirty="0" smtClean="0"/>
                        <a:t> ООШ)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Швед</a:t>
                      </a:r>
                      <a:r>
                        <a:rPr lang="ru-RU" baseline="0" dirty="0" smtClean="0"/>
                        <a:t> Л.П.</a:t>
                      </a:r>
                      <a:r>
                        <a:rPr lang="ru-RU" dirty="0" smtClean="0"/>
                        <a:t>, учитель химии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75111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Открытый</a:t>
                      </a:r>
                      <a:r>
                        <a:rPr lang="ru-RU" b="1" baseline="0" dirty="0" smtClean="0"/>
                        <a:t> урок  физики</a:t>
                      </a:r>
                      <a:r>
                        <a:rPr lang="ru-RU" baseline="0" dirty="0" smtClean="0"/>
                        <a:t> в 8 классе по теме «Линзы. Глаз как оптическая система. Дефекты зрения» (с приглашением учителей предметов естественного цикла МБОУ – </a:t>
                      </a:r>
                      <a:r>
                        <a:rPr lang="ru-RU" baseline="0" dirty="0" err="1" smtClean="0"/>
                        <a:t>Гулевская</a:t>
                      </a:r>
                      <a:r>
                        <a:rPr lang="ru-RU" baseline="0" dirty="0" smtClean="0"/>
                        <a:t> ООШ)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Алексеева М.С., учитель физики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1747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Открытое</a:t>
                      </a:r>
                      <a:r>
                        <a:rPr lang="ru-RU" b="1" baseline="0" dirty="0" smtClean="0"/>
                        <a:t> занятие</a:t>
                      </a:r>
                      <a:r>
                        <a:rPr lang="ru-RU" b="0" baseline="0" dirty="0" smtClean="0"/>
                        <a:t> по курсу внеурочной деятельности с использованием цифрового оборудования   для учащихся 9 </a:t>
                      </a:r>
                      <a:r>
                        <a:rPr lang="ru-RU" baseline="0" dirty="0" smtClean="0"/>
                        <a:t>класса МБОУ – Гулевская ООШ по теме «Лабораторная работа «Изменение температуры вещества при переходе с твердого в газообразное состояние. Построение графика зависимости температуры тела от времени» (с приглашением учащихся)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Алексеева М.С., учитель физики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Муниципальный уровень обмена опытом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 апреле 2022 г. на базе МБОУ – </a:t>
            </a:r>
            <a:r>
              <a:rPr lang="ru-RU" dirty="0" err="1" smtClean="0"/>
              <a:t>Чемерновская</a:t>
            </a:r>
            <a:r>
              <a:rPr lang="ru-RU" dirty="0" smtClean="0"/>
              <a:t> СОШ состоялся семинар директоров школ </a:t>
            </a:r>
            <a:r>
              <a:rPr lang="ru-RU" dirty="0" err="1" smtClean="0"/>
              <a:t>Клинцовского</a:t>
            </a:r>
            <a:r>
              <a:rPr lang="ru-RU" dirty="0" smtClean="0"/>
              <a:t> района по теме «</a:t>
            </a:r>
            <a:r>
              <a:rPr lang="ru-RU" b="1" dirty="0" smtClean="0"/>
              <a:t>Формирование системы управления процессами реализации функциональной грамотности и ФГОС начального общего и основного общего образования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 директоров школ </a:t>
            </a:r>
            <a:r>
              <a:rPr lang="ru-RU" dirty="0" err="1" smtClean="0"/>
              <a:t>Клинцовского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28674" name="Picture 2" descr="E: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00494" cy="3000370"/>
          </a:xfrm>
          <a:prstGeom prst="rect">
            <a:avLst/>
          </a:prstGeom>
          <a:noFill/>
        </p:spPr>
      </p:pic>
      <p:pic>
        <p:nvPicPr>
          <p:cNvPr id="28675" name="Picture 3" descr="E: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7"/>
            <a:ext cx="4286280" cy="2928958"/>
          </a:xfrm>
          <a:prstGeom prst="rect">
            <a:avLst/>
          </a:prstGeom>
          <a:noFill/>
        </p:spPr>
      </p:pic>
      <p:pic>
        <p:nvPicPr>
          <p:cNvPr id="28676" name="Picture 4" descr="E: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929066"/>
            <a:ext cx="3643338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В рамках семинара директоров школ учитель физики Алексеева М.С. провела открытый урок в 8 классе по теме «Источники света. Распространение света» с использованием цифрового оборудования образовательного центра «Точка роста»</a:t>
            </a:r>
            <a:endParaRPr lang="ru-RU" dirty="0"/>
          </a:p>
        </p:txBody>
      </p:sp>
      <p:pic>
        <p:nvPicPr>
          <p:cNvPr id="29699" name="Picture 3" descr="E: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214802" cy="5619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Центры «Точка роста» </a:t>
            </a:r>
            <a:r>
              <a:rPr lang="ru-RU" dirty="0" smtClean="0"/>
              <a:t>- это структурные подразделения общеобразовательных организаций, осуществляющих образовательную деятельность по основным и дополнительным общеобразовательным программам и расположенных в сельской местности и малых городах России.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Целями </a:t>
            </a:r>
            <a:r>
              <a:rPr lang="ru-RU" dirty="0" smtClean="0"/>
              <a:t>деятельности «Точек роста» являются:</a:t>
            </a:r>
            <a:br>
              <a:rPr lang="ru-RU" dirty="0" smtClean="0"/>
            </a:br>
            <a:r>
              <a:rPr lang="ru-RU" dirty="0" smtClean="0"/>
              <a:t>- Создание условий для внедрения новых методов обучения и воспитания,</a:t>
            </a:r>
            <a:br>
              <a:rPr lang="ru-RU" dirty="0" smtClean="0"/>
            </a:br>
            <a:r>
              <a:rPr lang="ru-RU" dirty="0" smtClean="0"/>
              <a:t>- Обеспечение образовательными технологиями для освоения обучающимися основных и дополнительных общеобразовательных программ цифрового, естественнонаучного, технического и гуманитарного профилей,</a:t>
            </a:r>
            <a:br>
              <a:rPr lang="ru-RU" dirty="0" smtClean="0"/>
            </a:br>
            <a:r>
              <a:rPr lang="ru-RU" dirty="0" smtClean="0"/>
              <a:t>- Совершенствование методов обучения.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уровень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Своим опытом педагоги школы делятся с коллегами, размещая разработки уроков и занятий на школьном сайте в разделе «Центр «Точка роста»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http://chemernovsksoh1.ucoz.ru/index/centr_quot_tochka_rosta_quot/0-84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образовательного Центра</a:t>
            </a:r>
            <a:br>
              <a:rPr lang="ru-RU" dirty="0" smtClean="0"/>
            </a:br>
            <a:r>
              <a:rPr lang="ru-RU" dirty="0" smtClean="0"/>
              <a:t> «Точка роста» МБОУ – </a:t>
            </a:r>
            <a:r>
              <a:rPr lang="ru-RU" dirty="0" err="1" smtClean="0"/>
              <a:t>Чемерновская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Применение новейшего цифрового оборудования позволило:</a:t>
            </a:r>
          </a:p>
          <a:p>
            <a:pPr>
              <a:buNone/>
            </a:pPr>
            <a:r>
              <a:rPr lang="ru-RU" dirty="0" smtClean="0"/>
              <a:t> создать условия для повышения мотивации учащихся к изучению предметов естественно – научного цикла и технической направленности; </a:t>
            </a:r>
          </a:p>
          <a:p>
            <a:pPr>
              <a:buNone/>
            </a:pPr>
            <a:r>
              <a:rPr lang="ru-RU" dirty="0" smtClean="0"/>
              <a:t>в этом учебном году 23 обучающихся среднего и старшего звена приняли участие в школьном этапе Всероссийской олимпиады школьников по биологии, химии, физике; </a:t>
            </a:r>
          </a:p>
          <a:p>
            <a:pPr>
              <a:buNone/>
            </a:pPr>
            <a:r>
              <a:rPr lang="ru-RU" dirty="0" smtClean="0"/>
              <a:t>ученица 9 класса </a:t>
            </a:r>
            <a:r>
              <a:rPr lang="ru-RU" dirty="0" err="1" smtClean="0"/>
              <a:t>Фетер</a:t>
            </a:r>
            <a:r>
              <a:rPr lang="ru-RU" dirty="0" smtClean="0"/>
              <a:t> Софья стала призером муниципального этапа Всероссийской олимпиады школьников по биологии.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19221"/>
            <a:ext cx="8568952" cy="24208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В 2021 г. на базе МБОУ – </a:t>
            </a:r>
            <a:r>
              <a:rPr lang="ru-RU" dirty="0" err="1" smtClean="0"/>
              <a:t>Чемерновская</a:t>
            </a:r>
            <a:r>
              <a:rPr lang="ru-RU" dirty="0" smtClean="0"/>
              <a:t> СОШ </a:t>
            </a:r>
            <a:r>
              <a:rPr lang="ru-RU" dirty="0" err="1" smtClean="0"/>
              <a:t>Клинцовского</a:t>
            </a:r>
            <a:r>
              <a:rPr lang="ru-RU" dirty="0" smtClean="0"/>
              <a:t> района был организован </a:t>
            </a:r>
            <a:r>
              <a:rPr lang="ru-RU" b="1" dirty="0" smtClean="0"/>
              <a:t>Центр образования естественно – научного и технологического направления </a:t>
            </a:r>
            <a:r>
              <a:rPr lang="ru-RU" dirty="0" smtClean="0"/>
              <a:t>(в рамках </a:t>
            </a:r>
            <a:r>
              <a:rPr lang="ru-RU" b="1" dirty="0" smtClean="0">
                <a:solidFill>
                  <a:srgbClr val="FF0000"/>
                </a:solidFill>
              </a:rPr>
              <a:t>национального проекта «Образование»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        В школе имеются </a:t>
            </a:r>
            <a:r>
              <a:rPr lang="ru-RU" i="1" dirty="0" smtClean="0"/>
              <a:t>три лаборатории</a:t>
            </a:r>
            <a:r>
              <a:rPr lang="ru-RU" dirty="0" smtClean="0"/>
              <a:t>: физическая лаборатория, </a:t>
            </a:r>
            <a:r>
              <a:rPr lang="ru-RU" dirty="0" err="1" smtClean="0"/>
              <a:t>химико</a:t>
            </a:r>
            <a:r>
              <a:rPr lang="ru-RU" dirty="0" smtClean="0"/>
              <a:t> – биологическая, технологическая.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0" r="5900" b="18500"/>
          <a:stretch/>
        </p:blipFill>
        <p:spPr>
          <a:xfrm>
            <a:off x="1943708" y="116632"/>
            <a:ext cx="5328592" cy="410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00042"/>
            <a:ext cx="461486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Цифровое оборудование помогает: </a:t>
            </a:r>
          </a:p>
          <a:p>
            <a:pPr>
              <a:buNone/>
            </a:pPr>
            <a:r>
              <a:rPr lang="ru-RU" sz="2800" dirty="0" smtClean="0"/>
              <a:t>   - в </a:t>
            </a:r>
            <a:r>
              <a:rPr lang="ru-RU" sz="2800" b="1" dirty="0" smtClean="0"/>
              <a:t>проведении лабораторных и практических работ </a:t>
            </a:r>
            <a:r>
              <a:rPr lang="ru-RU" sz="2800" dirty="0" smtClean="0"/>
              <a:t>на уроках химии, физики, биологии;</a:t>
            </a:r>
          </a:p>
          <a:p>
            <a:pPr>
              <a:buNone/>
            </a:pPr>
            <a:r>
              <a:rPr lang="ru-RU" sz="2800" dirty="0" smtClean="0"/>
              <a:t>   -в подготовке </a:t>
            </a:r>
            <a:r>
              <a:rPr lang="ru-RU" sz="2800" b="1" dirty="0" smtClean="0"/>
              <a:t>проектов и исследовательских работ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   - на занятиях по </a:t>
            </a:r>
            <a:r>
              <a:rPr lang="ru-RU" sz="2800" b="1" dirty="0" smtClean="0"/>
              <a:t>курсам внеурочной деятельности</a:t>
            </a:r>
            <a:r>
              <a:rPr lang="ru-RU" sz="2800" dirty="0" smtClean="0"/>
              <a:t>.  </a:t>
            </a:r>
            <a:endParaRPr lang="ru-RU" sz="2800" dirty="0"/>
          </a:p>
        </p:txBody>
      </p:sp>
      <p:pic>
        <p:nvPicPr>
          <p:cNvPr id="2050" name="Picture 2" descr="E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1"/>
            <a:ext cx="4000528" cy="546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обмена опытом</a:t>
            </a:r>
            <a:br>
              <a:rPr lang="ru-RU" dirty="0" smtClean="0"/>
            </a:br>
            <a:r>
              <a:rPr lang="ru-RU" dirty="0" smtClean="0"/>
              <a:t>МБОУ – </a:t>
            </a:r>
            <a:r>
              <a:rPr lang="ru-RU" dirty="0" err="1" smtClean="0"/>
              <a:t>Чемерновская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714488"/>
            <a:ext cx="3643338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ШКОЛЬНЫЙ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2571744"/>
            <a:ext cx="4429156" cy="135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7356" y="2643182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УРОВЕНЬ ОБРАЗОВАТЕЛЬНЫХ ОРГАНИЗАЦИЙ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06" y="4214818"/>
            <a:ext cx="3500462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14744" y="421481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МУНИЦИПАЛЬНЫЙ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5072074"/>
            <a:ext cx="378621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14942" y="528638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ВСЕРОССИЙСКИЙ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Школьный уровень обмена опытом: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проведение открытых уроков и занятий по курсам внеурочной деятельности для членов ШМО учителей предметов естественного цикла;</a:t>
            </a:r>
          </a:p>
          <a:p>
            <a:pPr>
              <a:buNone/>
            </a:pPr>
            <a:r>
              <a:rPr lang="ru-RU" dirty="0" smtClean="0"/>
              <a:t>- выступления учащихся и педагогов со своими проектами  на школьной конференции.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Проведение лабораторной работы  «Определение структуры пламени» на уроке химии в 11 классе</a:t>
            </a:r>
            <a:endParaRPr lang="ru-RU" dirty="0"/>
          </a:p>
        </p:txBody>
      </p:sp>
      <p:pic>
        <p:nvPicPr>
          <p:cNvPr id="3074" name="Picture 2" descr="E: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000108"/>
            <a:ext cx="439096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7166"/>
            <a:ext cx="3900486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Проведение лабораторной работы «Влияние жесткости воды на мыло» на уроке химии в 10 классе</a:t>
            </a:r>
            <a:endParaRPr lang="ru-RU" dirty="0"/>
          </a:p>
        </p:txBody>
      </p:sp>
      <p:pic>
        <p:nvPicPr>
          <p:cNvPr id="5" name="Picture 2" descr="E:\ХИМИЯ ФОТО ПРАКТИКИ\DSCN3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21481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Проведение лабораторной работы «Исследование уровня освещенности учебного кабинета при естественном и искусственном освещении» на уроке биологии в 9 классе</a:t>
            </a:r>
            <a:endParaRPr lang="ru-RU" dirty="0"/>
          </a:p>
        </p:txBody>
      </p:sp>
      <p:pic>
        <p:nvPicPr>
          <p:cNvPr id="4098" name="Picture 2" descr="E: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214841" cy="5318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916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Деятельность образовательного центра «Точка роста»  МБОУ – Чемерновская СОШ Клинцовского района  Брянской области  за 2021- 2022 учебный год</vt:lpstr>
      <vt:lpstr>Слайд 2</vt:lpstr>
      <vt:lpstr>Слайд 3</vt:lpstr>
      <vt:lpstr>Слайд 4</vt:lpstr>
      <vt:lpstr>Уровни обмена опытом МБОУ – Чемерновская СОШ</vt:lpstr>
      <vt:lpstr>Школьный уровень обмена опытом: </vt:lpstr>
      <vt:lpstr>Слайд 7</vt:lpstr>
      <vt:lpstr>Слайд 8</vt:lpstr>
      <vt:lpstr>Слайд 9</vt:lpstr>
      <vt:lpstr>Слайд 10</vt:lpstr>
      <vt:lpstr>Слайд 11</vt:lpstr>
      <vt:lpstr>Обмен опытом на уровне образовательных организаций</vt:lpstr>
      <vt:lpstr>Слайд 13</vt:lpstr>
      <vt:lpstr>Слайд 14</vt:lpstr>
      <vt:lpstr>Слайд 15</vt:lpstr>
      <vt:lpstr>Слайд 16</vt:lpstr>
      <vt:lpstr>Муниципальный уровень обмена опытом</vt:lpstr>
      <vt:lpstr>Семинар директоров школ Клинцовского района</vt:lpstr>
      <vt:lpstr>Слайд 19</vt:lpstr>
      <vt:lpstr>Всероссийский уровень </vt:lpstr>
      <vt:lpstr>Результаты работы образовательного Центра  «Точка роста» МБОУ – Чемерновская СОШ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образовательного центра «Точка роста»  МБОУ – Чемерновская СОШ Клинцовского района  Брянской области  за 2021- 2022 учебный год</dc:title>
  <dc:creator>Марина</dc:creator>
  <cp:lastModifiedBy>Ольга</cp:lastModifiedBy>
  <cp:revision>36</cp:revision>
  <dcterms:created xsi:type="dcterms:W3CDTF">2022-05-13T06:49:05Z</dcterms:created>
  <dcterms:modified xsi:type="dcterms:W3CDTF">2022-05-16T08:11:53Z</dcterms:modified>
</cp:coreProperties>
</file>