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57" autoAdjust="0"/>
  </p:normalViewPr>
  <p:slideViewPr>
    <p:cSldViewPr>
      <p:cViewPr>
        <p:scale>
          <a:sx n="90" d="100"/>
          <a:sy n="90" d="100"/>
        </p:scale>
        <p:origin x="-1356" y="-54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535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665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2564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1290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74489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70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6886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" y="0"/>
            <a:ext cx="1219482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3631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6605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5308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0900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36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9482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2564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PresentationFormat>Произвольный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Проректор</dc:creator>
  <cp:lastModifiedBy>Пользователь Windows</cp:lastModifiedBy>
  <cp:revision>6</cp:revision>
  <dcterms:created xsi:type="dcterms:W3CDTF">2022-03-23T08:49:42Z</dcterms:created>
  <dcterms:modified xsi:type="dcterms:W3CDTF">2022-03-23T11:21:47Z</dcterms:modified>
</cp:coreProperties>
</file>