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97" r:id="rId4"/>
    <p:sldId id="266" r:id="rId5"/>
    <p:sldId id="298" r:id="rId6"/>
    <p:sldId id="303" r:id="rId7"/>
    <p:sldId id="304" r:id="rId8"/>
    <p:sldId id="275" r:id="rId9"/>
    <p:sldId id="305" r:id="rId10"/>
    <p:sldId id="281" r:id="rId11"/>
    <p:sldId id="307" r:id="rId12"/>
    <p:sldId id="302" r:id="rId13"/>
    <p:sldId id="276" r:id="rId14"/>
    <p:sldId id="309" r:id="rId15"/>
    <p:sldId id="306" r:id="rId16"/>
    <p:sldId id="31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88" autoAdjust="0"/>
    <p:restoredTop sz="94660"/>
  </p:normalViewPr>
  <p:slideViewPr>
    <p:cSldViewPr>
      <p:cViewPr>
        <p:scale>
          <a:sx n="82" d="100"/>
          <a:sy n="82" d="100"/>
        </p:scale>
        <p:origin x="-42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7206"/>
        </p:xfrm>
        <a:graphic>
          <a:graphicData uri="http://schemas.openxmlformats.org/presentationml/2006/ole">
            <p:oleObj spid="_x0000_s2050" name="Презентация" r:id="rId3" imgW="4570551" imgH="3427315" progId="PowerPoint.Show.12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4643446"/>
            <a:ext cx="77869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МБОУ 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Красногорской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СОШ №1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Рабочий стол 12.04\Точка роста\фото точки роста\P1010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4" y="2857496"/>
            <a:ext cx="5334006" cy="40005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86182" y="0"/>
            <a:ext cx="50487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Знания о первой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медицинской</a:t>
            </a:r>
          </a:p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помощи необходимы всем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2" descr="C:\Users\Gregory\Desktop\Точка роста\февраль 2022\20220216_1215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6838100"/>
          </a:xfrm>
          <a:prstGeom prst="rect">
            <a:avLst/>
          </a:prstGeom>
          <a:noFill/>
        </p:spPr>
      </p:pic>
      <p:pic>
        <p:nvPicPr>
          <p:cNvPr id="18436" name="Picture 4" descr="C:\Users\Gregory\Desktop\Точка роста\февраль 2022\20220216_1216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62252"/>
            <a:ext cx="9144000" cy="4095748"/>
          </a:xfrm>
          <a:prstGeom prst="rect">
            <a:avLst/>
          </a:prstGeom>
          <a:noFill/>
        </p:spPr>
      </p:pic>
      <p:pic>
        <p:nvPicPr>
          <p:cNvPr id="18435" name="Picture 3" descr="C:\Users\Gregory\Desktop\Точка роста\2020-2021\фото точки роста\P10103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5696" y="2786058"/>
            <a:ext cx="5448304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regory\Desktop\Точка роста\награждение юнармия\IMG-20220220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572000" cy="3563389"/>
          </a:xfrm>
          <a:prstGeom prst="rect">
            <a:avLst/>
          </a:prstGeom>
          <a:noFill/>
        </p:spPr>
      </p:pic>
      <p:pic>
        <p:nvPicPr>
          <p:cNvPr id="15363" name="Picture 3" descr="C:\Users\Gregory\Desktop\Точка роста\награждение юнармия\IMG-20220220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865309"/>
            <a:ext cx="5214942" cy="399269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428604"/>
            <a:ext cx="47580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    Вручение медали </a:t>
            </a:r>
          </a:p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«Юнармейская доблесть»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43512"/>
            <a:ext cx="4527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           Юнармейцы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МБОУ </a:t>
            </a:r>
            <a:r>
              <a:rPr lang="ru-RU" sz="2000" b="1" dirty="0" err="1" smtClean="0">
                <a:solidFill>
                  <a:srgbClr val="FF0000"/>
                </a:solidFill>
                <a:latin typeface="Arial Black" pitchFamily="34" charset="0"/>
              </a:rPr>
              <a:t>Красногрской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 СОШ №1</a:t>
            </a:r>
          </a:p>
          <a:p>
            <a:r>
              <a:rPr lang="ru-RU" sz="2000" b="1" dirty="0" err="1" smtClean="0">
                <a:solidFill>
                  <a:srgbClr val="FF0000"/>
                </a:solidFill>
                <a:latin typeface="Arial Black" pitchFamily="34" charset="0"/>
              </a:rPr>
              <a:t>Поленок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 С и </a:t>
            </a:r>
            <a:r>
              <a:rPr lang="ru-RU" sz="2000" b="1" dirty="0" err="1" smtClean="0">
                <a:solidFill>
                  <a:srgbClr val="FF0000"/>
                </a:solidFill>
                <a:latin typeface="Arial Black" pitchFamily="34" charset="0"/>
              </a:rPr>
              <a:t>Запецкая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 М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2976" y="1214422"/>
            <a:ext cx="712406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Будущие </a:t>
            </a:r>
          </a:p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конструкторы 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Picture 2" descr="D:\Рабочий стол 12.04\Точка роста\фото точки роста\IMG_20210121_111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404"/>
            <a:ext cx="9144000" cy="6802596"/>
          </a:xfrm>
          <a:prstGeom prst="rect">
            <a:avLst/>
          </a:prstGeom>
          <a:noFill/>
        </p:spPr>
      </p:pic>
      <p:pic>
        <p:nvPicPr>
          <p:cNvPr id="3" name="Picture 2" descr="D:\Рабочий стол 12.04\Точка роста\фото точки роста\IMG-3d059501523275983e4c8067e9531be0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4673"/>
          </a:xfrm>
          <a:prstGeom prst="rect">
            <a:avLst/>
          </a:prstGeom>
          <a:noFill/>
        </p:spPr>
      </p:pic>
      <p:pic>
        <p:nvPicPr>
          <p:cNvPr id="19458" name="Picture 2" descr="C:\Users\Gregory\Desktop\Точка роста\февраль 2022\20220211_134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Gregory\Desktop\Точка роста\февраль 2022\20220211_1344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D:\Рабочий стол 12.04\Точка роста\фото точки роста\IMG-754e844df037052857b3443282ff8246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Gregory\Desktop\Точка роста\февраль 2022\20220211_1344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5858" y="1"/>
            <a:ext cx="917985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28670"/>
            <a:ext cx="93137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Изучаем беспилотные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аппараты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D:\Рабочий стол 12.04\Точка роста\P101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D:\Рабочий стол 12.04\Точка роста\фото точки роста\P1010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049"/>
            <a:ext cx="9216600" cy="6862049"/>
          </a:xfrm>
          <a:prstGeom prst="rect">
            <a:avLst/>
          </a:prstGeom>
          <a:noFill/>
        </p:spPr>
      </p:pic>
      <p:pic>
        <p:nvPicPr>
          <p:cNvPr id="5" name="Picture 2" descr="D:\Рабочий стол 12.04\Точка роста\фото точки роста\P1010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pic>
        <p:nvPicPr>
          <p:cNvPr id="6" name="Picture 2" descr="D:\Рабочий стол 12.04\Точка роста\фото точки роста\20210708_094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regory\Desktop\Точка роста\февраль 2022\20220224_154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7" name="Picture 3" descr="C:\Users\Gregory\Desktop\Точка роста\февраль 2022\20220224_1543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6388" name="Picture 4" descr="C:\Users\Gregory\Desktop\Точка роста\2020-2021\81oPpYng0Y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0"/>
            <a:ext cx="6000792" cy="6858000"/>
          </a:xfrm>
          <a:prstGeom prst="rect">
            <a:avLst/>
          </a:prstGeom>
          <a:noFill/>
        </p:spPr>
      </p:pic>
      <p:pic>
        <p:nvPicPr>
          <p:cNvPr id="16389" name="Picture 5" descr="C:\Users\Gregory\Desktop\Точка роста\2020-2021\P10102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1"/>
            <a:ext cx="6000792" cy="6858000"/>
          </a:xfrm>
          <a:prstGeom prst="rect">
            <a:avLst/>
          </a:prstGeom>
          <a:noFill/>
        </p:spPr>
      </p:pic>
      <p:pic>
        <p:nvPicPr>
          <p:cNvPr id="7" name="Picture 2" descr="D:\Рабочий стол 12.04\Точка роста\фото точки роста\zanim_matem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3" y="0"/>
            <a:ext cx="6758286" cy="6902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regory\Desktop\Точка роста\2020-2021\2022 год фото\20211115_10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5143512"/>
          </a:xfrm>
          <a:prstGeom prst="rect">
            <a:avLst/>
          </a:prstGeom>
          <a:noFill/>
        </p:spPr>
      </p:pic>
      <p:pic>
        <p:nvPicPr>
          <p:cNvPr id="16388" name="Picture 4" descr="C:\Users\Gregory\Desktop\Точка роста\февраль 2022\zWGSNb54L-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66"/>
            <a:ext cx="9144000" cy="6334116"/>
          </a:xfrm>
          <a:prstGeom prst="rect">
            <a:avLst/>
          </a:prstGeom>
          <a:noFill/>
        </p:spPr>
      </p:pic>
      <p:pic>
        <p:nvPicPr>
          <p:cNvPr id="16387" name="Picture 3" descr="C:\Users\Gregory\Desktop\Точка роста\2020-2021\P10102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166"/>
            <a:ext cx="9144000" cy="6357982"/>
          </a:xfrm>
          <a:prstGeom prst="rect">
            <a:avLst/>
          </a:prstGeom>
          <a:noFill/>
        </p:spPr>
      </p:pic>
      <p:pic>
        <p:nvPicPr>
          <p:cNvPr id="16389" name="Picture 5" descr="C:\Users\Gregory\Desktop\Точка роста\Сайт\Мероприятия\урок мира-Памяти Бесла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166"/>
            <a:ext cx="9144000" cy="6357982"/>
          </a:xfrm>
          <a:prstGeom prst="rect">
            <a:avLst/>
          </a:prstGeom>
          <a:noFill/>
        </p:spPr>
      </p:pic>
      <p:pic>
        <p:nvPicPr>
          <p:cNvPr id="16390" name="Picture 6" descr="C:\Users\Gregory\Desktop\Точка роста\Сайт\Мероприятия\классный час в 5б классе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5728"/>
            <a:ext cx="914400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214554"/>
            <a:ext cx="8127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</a:t>
            </a:r>
            <a:endParaRPr lang="ru-RU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Точка роста\точка роста фото\баннер на входе в школ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500562" cy="6858000"/>
          </a:xfrm>
          <a:prstGeom prst="rect">
            <a:avLst/>
          </a:prstGeom>
          <a:noFill/>
        </p:spPr>
      </p:pic>
      <p:pic>
        <p:nvPicPr>
          <p:cNvPr id="15363" name="Picture 3" descr="F:\Точка роста\точка роста фото\Интерактивный комплекс в кабинете цифровых компитенци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714876" cy="3482579"/>
          </a:xfrm>
          <a:prstGeom prst="rect">
            <a:avLst/>
          </a:prstGeom>
          <a:noFill/>
        </p:spPr>
      </p:pic>
      <p:pic>
        <p:nvPicPr>
          <p:cNvPr id="15364" name="Picture 4" descr="F:\Точка роста\точка роста фото\В кабинете проектной деятельност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429000"/>
            <a:ext cx="4714876" cy="3536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Gregory\Desktop\Точка роста\точка роста фото\общий вид кабинета проектной деятель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3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нашем центре обучаются учащиеся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Красногорской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СОШ №1.Занятия проходят в  классах с интерактивной доской, где есть  и зоны для творчества, и зоны отдыха. Тех , кто хочет  постигнуть тайны шахмат, ждет шахматная зона с оборудованными шахматными столами.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500174"/>
            <a:ext cx="717401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Будущие</a:t>
            </a:r>
          </a:p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гроссмейстеры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3" name="Picture 3" descr="C:\Users\Gregory\Desktop\Точка роста\февраль 2022\20220211_144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404187"/>
          </a:xfrm>
          <a:prstGeom prst="rect">
            <a:avLst/>
          </a:prstGeom>
          <a:noFill/>
        </p:spPr>
      </p:pic>
      <p:pic>
        <p:nvPicPr>
          <p:cNvPr id="15367" name="Picture 7" descr="C:\Users\Gregory\Desktop\Точка роста\февраль 2022\20220211_1449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9144000" cy="5429288"/>
          </a:xfrm>
          <a:prstGeom prst="rect">
            <a:avLst/>
          </a:prstGeom>
          <a:noFill/>
        </p:spPr>
      </p:pic>
      <p:pic>
        <p:nvPicPr>
          <p:cNvPr id="15368" name="Picture 8" descr="C:\Users\Gregory\Desktop\Точка роста\2020-2021\Шахматы для точки роста\IMG_20210326_1414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480"/>
            <a:ext cx="9144000" cy="5960586"/>
          </a:xfrm>
          <a:prstGeom prst="rect">
            <a:avLst/>
          </a:prstGeom>
          <a:noFill/>
        </p:spPr>
      </p:pic>
      <p:pic>
        <p:nvPicPr>
          <p:cNvPr id="15369" name="Picture 9" descr="C:\Users\Gregory\Desktop\Точка роста\2020-2021\фото точки роста\IMG_20210121_1124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1480"/>
            <a:ext cx="9144000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Gregory\Desktop\Точка роста\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0"/>
            <a:ext cx="6143668" cy="44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714884"/>
            <a:ext cx="875912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ru-RU" sz="28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В классе проектной деятельности ребята </a:t>
            </a:r>
          </a:p>
          <a:p>
            <a:pPr algn="ctr"/>
            <a:r>
              <a:rPr kumimoji="0" lang="ru-RU" sz="28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собираются</a:t>
            </a:r>
          </a:p>
          <a:p>
            <a:pPr algn="ctr"/>
            <a:r>
              <a:rPr kumimoji="0" lang="ru-RU" sz="28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 для мозгового штурма  решения кейсов </a:t>
            </a:r>
          </a:p>
          <a:p>
            <a:pPr algn="ctr"/>
            <a:r>
              <a:rPr kumimoji="0" lang="ru-RU" sz="2800" b="1" i="0" u="none" strike="noStrike" normalizeH="0" baseline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Calibri" pitchFamily="34" charset="0"/>
                <a:cs typeface="Times New Roman" pitchFamily="18" charset="0"/>
              </a:rPr>
              <a:t>и выполнения проектов. 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Рабочий стол 12.04\Точка роста\фото точки роста\точка роста\IMG_8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199976" cy="2643181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707" y="0"/>
            <a:ext cx="3865293" cy="257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5"/>
            <a:ext cx="328611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8269" y="4286256"/>
            <a:ext cx="3855731" cy="257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2143116"/>
            <a:ext cx="3758152" cy="250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142976" y="0"/>
            <a:ext cx="6866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Первые  шаги  в науку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0122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428992" y="0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Первые награды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4455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Победители международного фестиваля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Герценовские</a:t>
            </a:r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чтения»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643050"/>
            <a:ext cx="637014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Будни </a:t>
            </a:r>
          </a:p>
          <a:p>
            <a:pPr algn="ctr"/>
            <a:r>
              <a:rPr lang="ru-RU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юнармейцев</a:t>
            </a:r>
            <a:endParaRPr lang="ru-RU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7410" name="Picture 2" descr="C:\Users\Gregory\Desktop\Точка роста\Сайт\Мероприятия\юнармейцы на вахте памят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86"/>
          </a:xfrm>
          <a:prstGeom prst="rect">
            <a:avLst/>
          </a:prstGeom>
          <a:noFill/>
        </p:spPr>
      </p:pic>
      <p:pic>
        <p:nvPicPr>
          <p:cNvPr id="17411" name="Picture 3" descr="C:\Users\Gregory\Desktop\Точка роста\февраль 2022\8zJx2o6n5f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7412" name="Picture 4" descr="C:\Users\Gregory\Desktop\Точка роста\февраль 2022\k5cvpDusa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3" name="Picture 5" descr="C:\Users\Gregory\Desktop\Точка роста\февраль 2022\EYDS7MyVvp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  <p:pic>
        <p:nvPicPr>
          <p:cNvPr id="7" name="Рисунок 6" descr="C:\Users\Gregory\Desktop\Точка роста\IMG_20200922_1115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358346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Gregory\Desktop\Точка роста\февраль 2022\20220216_1209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358346" cy="6984984"/>
          </a:xfrm>
          <a:prstGeom prst="rect">
            <a:avLst/>
          </a:prstGeom>
          <a:noFill/>
        </p:spPr>
      </p:pic>
      <p:pic>
        <p:nvPicPr>
          <p:cNvPr id="4" name="Picture 3" descr="C:\Users\Gregory\Desktop\Точка роста\февраль 2022\Безымянный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358346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119</Words>
  <PresentationFormat>Экран (4:3)</PresentationFormat>
  <Paragraphs>27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Gregory</dc:creator>
  <cp:lastModifiedBy>Gregory</cp:lastModifiedBy>
  <cp:revision>84</cp:revision>
  <dcterms:created xsi:type="dcterms:W3CDTF">2021-08-14T15:10:54Z</dcterms:created>
  <dcterms:modified xsi:type="dcterms:W3CDTF">2022-02-24T19:03:35Z</dcterms:modified>
</cp:coreProperties>
</file>