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46DC-ACA6-4ECE-8627-3A688F58194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5447-1CF7-4A8B-9523-8354810DF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5447-1CF7-4A8B-9523-8354810DFC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5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196" y="1243583"/>
            <a:ext cx="8001000" cy="2971801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Система повторения изученного материала на уроках русского языка как обеспечение успешности результата обучения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892" y="4465659"/>
            <a:ext cx="6400800" cy="194733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 опыта работы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Медведевой Галины Сергеевны,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учителя русского языка и литературы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«Гимназия №1»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г.Брянска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948" y="0"/>
            <a:ext cx="10288588" cy="5897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активизации познавательной деятельности: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словарная работа, 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орфоэпическая разминка, 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словообразовательная цепочка, </a:t>
            </a:r>
            <a:endParaRPr lang="ru-RU" sz="35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проблемные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вопросы, </a:t>
            </a:r>
            <a:endParaRPr lang="ru-RU" sz="35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эвристические </a:t>
            </a:r>
            <a:r>
              <a:rPr lang="ru-RU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задания.</a:t>
            </a:r>
            <a:endParaRPr lang="ru-RU" sz="3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460" y="-384048"/>
            <a:ext cx="10462324" cy="6976872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повторения изученного материала.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интаксическая пирамида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словосочетание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простое осложненное или сложное предложение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 flipH="1" flipV="1">
            <a:off x="5294376" y="4352544"/>
            <a:ext cx="319246" cy="224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289304" y="5541264"/>
            <a:ext cx="8302752" cy="21031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289304" y="2743200"/>
            <a:ext cx="4215384" cy="2999232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04688" y="2734056"/>
            <a:ext cx="4105656" cy="2761488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588" y="347472"/>
            <a:ext cx="8534400" cy="5239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долгожданная весна</a:t>
            </a:r>
            <a:endParaRPr lang="ru-RU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совсем скоро придет долгожданная весна. 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0064" y="443637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Чей это след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indent="0" algn="ctr">
              <a:buNone/>
            </a:pPr>
            <a:endParaRPr lang="ru-RU" sz="5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590" y="1196582"/>
            <a:ext cx="29581137" cy="1622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3647" y="3017443"/>
            <a:ext cx="8406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Составить словосочетания, подобрать проверочные слова, указать морфемный состав:</a:t>
            </a: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полоскать белье - полощет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поласкать собаку - ласка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9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2" y="1243584"/>
            <a:ext cx="10462324" cy="6976872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«Дойди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сути»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– познать – познавать – познавательный – познавательность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Вспоминаем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образования слов, выполняем словообразовательный анализ слова, вспоминаем правописание суффиксов, определяем части речи.</a:t>
            </a:r>
            <a:endParaRPr lang="ru-RU" sz="3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 flipH="1" flipV="1">
            <a:off x="5367528" y="5980176"/>
            <a:ext cx="319246" cy="224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849676" cy="56509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 о слове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39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предпринимающий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звуков и букв,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морфемный, словообразовательной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разбор. 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уровня подготовки обучающихся можно предложить выполнять эти задания нескольким ученикам.</a:t>
            </a:r>
            <a:endParaRPr lang="ru-RU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438196" cy="61722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Угадай слово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СВ..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ТАЯ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святая				 свитая                     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светая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записываем в три столбика, указываем часть речи, выполняем морфемный разбор, записываем транскрипцию, затем морфологический разбор каждого слова.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383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068" y="1572768"/>
            <a:ext cx="8534400" cy="361526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Записать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однокоренные слова к слову </a:t>
            </a:r>
            <a:r>
              <a:rPr lang="ru-RU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указать часть речи, морфемный состав, пояснить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правописание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приставок и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суффиксов.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давать – преподавать – преподаватель – преподавательский, преподающий, преподавая.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2" y="713232"/>
            <a:ext cx="966666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элементов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технологии РКМЧП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(Развитие критического мышления через чтение и письмо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6" y="2987574"/>
            <a:ext cx="9626803" cy="26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828" y="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Концептуальная таблица</a:t>
            </a:r>
            <a:endParaRPr lang="ru-RU" sz="36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95684"/>
              </p:ext>
            </p:extLst>
          </p:nvPr>
        </p:nvGraphicFramePr>
        <p:xfrm>
          <a:off x="653900" y="969264"/>
          <a:ext cx="9684734" cy="555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5939606" imgH="3403202" progId="Word.Document.12">
                  <p:embed/>
                </p:oleObj>
              </mc:Choice>
              <mc:Fallback>
                <p:oleObj name="Документ" r:id="rId3" imgW="5939606" imgH="3403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900" y="969264"/>
                        <a:ext cx="9684734" cy="555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2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0a2/0003bda9-cfe7a166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2616"/>
          <a:stretch/>
        </p:blipFill>
        <p:spPr bwMode="auto">
          <a:xfrm>
            <a:off x="178974" y="114606"/>
            <a:ext cx="11839290" cy="70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Концептуальная таблица</a:t>
            </a: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77578"/>
              </p:ext>
            </p:extLst>
          </p:nvPr>
        </p:nvGraphicFramePr>
        <p:xfrm>
          <a:off x="1819656" y="1067118"/>
          <a:ext cx="7244969" cy="564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3" imgW="5939606" imgH="4630126" progId="Word.Document.12">
                  <p:embed/>
                </p:oleObj>
              </mc:Choice>
              <mc:Fallback>
                <p:oleObj name="Документ" r:id="rId3" imgW="5939606" imgH="4630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656" y="1067118"/>
                        <a:ext cx="7244969" cy="564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4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968548" cy="5120640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бы технологию в организации повторения изученного материала мы ни выбрали, главное – осуществлять эту работу системно и целенаправленно.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5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6.userapi.com/impg/PS5ZM9T8gZ8qeJt3mwd1aqz8RNurO6R_bwUTNg/IFuiv-KWC7o.jpg?size=1280x960&amp;quality=95&amp;sign=bfeb544a21f0c913d38eb7f12f440bb3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11926" r="11801" b="5606"/>
          <a:stretch/>
        </p:blipFill>
        <p:spPr bwMode="auto">
          <a:xfrm rot="5400000">
            <a:off x="-601806" y="1900255"/>
            <a:ext cx="5248744" cy="404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1.userapi.com/impg/_d1XOEwEa98QlRxiDux1tstxYo_WvN6rpVhUFQ/44p9MsfTtyE.jpg?size=1280x960&amp;quality=95&amp;sign=25291158131f320f2b96ab8ce08695f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16540" r="9392" b="27503"/>
          <a:stretch/>
        </p:blipFill>
        <p:spPr bwMode="auto">
          <a:xfrm rot="16200000">
            <a:off x="2522123" y="1456146"/>
            <a:ext cx="6336723" cy="36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56.userapi.com/impg/h2WSchxRszryXU_Wu3vT69BXlsAhg1EvxlQkVg/A9P4Z5oz0VM.jpg?size=1280x960&amp;quality=95&amp;sign=b46e948fa7e37023bb8b55de5602a639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20302" r="17089" b="10489"/>
          <a:stretch/>
        </p:blipFill>
        <p:spPr bwMode="auto">
          <a:xfrm rot="16200000">
            <a:off x="7275217" y="2141926"/>
            <a:ext cx="5248745" cy="41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76.userapi.com/impg/ebfW1j463W-8YQGGxUmcsH-32XKD2kstHPWgyA/DIJltAI2FJ4.jpg?size=1280x960&amp;quality=95&amp;sign=6fd88b3aaf9c7c2b57316d933b7bb76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13439" r="21290" b="13158"/>
          <a:stretch/>
        </p:blipFill>
        <p:spPr bwMode="auto">
          <a:xfrm rot="15558506">
            <a:off x="-474314" y="1089694"/>
            <a:ext cx="5607470" cy="46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6212">
            <a:off x="7217425" y="582986"/>
            <a:ext cx="4406943" cy="6004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641" y="883710"/>
            <a:ext cx="3508650" cy="53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99" t="27510" r="9601" b="17423"/>
          <a:stretch/>
        </p:blipFill>
        <p:spPr>
          <a:xfrm rot="16200000">
            <a:off x="-631730" y="1198371"/>
            <a:ext cx="5815584" cy="3776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681" t="10268" r="20786" b="9733"/>
          <a:stretch/>
        </p:blipFill>
        <p:spPr>
          <a:xfrm>
            <a:off x="3840479" y="343406"/>
            <a:ext cx="3730752" cy="5486400"/>
          </a:xfrm>
          <a:prstGeom prst="rect">
            <a:avLst/>
          </a:prstGeom>
        </p:spPr>
      </p:pic>
      <p:pic>
        <p:nvPicPr>
          <p:cNvPr id="7" name="Picture 4" descr="https://sun9-13.userapi.com/impg/hHHvvAlOXl0KDxtio4nAQZqPe3tDO80umsomXw/YIrwb8IPi54.jpg?size=1280x960&amp;quality=95&amp;sign=10ffd68c4a286fb13dd28ce1e17bf06a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t="10514" r="9336" b="25484"/>
          <a:stretch/>
        </p:blipFill>
        <p:spPr bwMode="auto">
          <a:xfrm rot="16200000">
            <a:off x="5783587" y="2405377"/>
            <a:ext cx="5815581" cy="37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052" y="1369228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068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28c/00063093-12573e3a/img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/>
          <a:stretch/>
        </p:blipFill>
        <p:spPr bwMode="auto">
          <a:xfrm>
            <a:off x="793941" y="310896"/>
            <a:ext cx="10391774" cy="6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.znanio.ru/methodology/images/b9/70/b97058bca22a5e63b4c4ab87d197cf671ed737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07702"/>
            <a:ext cx="10881359" cy="65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-219456"/>
            <a:ext cx="9995980" cy="6428232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процессе повторения учебного материала, учащиеся развивают умения сравнивать, классифицировать, анализировать языковые явления. Но лишь правильно организованное, систематическое повторение будет способствовать более прочному усвоению материала и результативному обучению. 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412" y="4990252"/>
            <a:ext cx="8534400" cy="1507067"/>
          </a:xfrm>
        </p:spPr>
        <p:txBody>
          <a:bodyPr>
            <a:normAutofit/>
          </a:bodyPr>
          <a:lstStyle/>
          <a:p>
            <a:r>
              <a:rPr lang="ru-RU" sz="3200" b="1" cap="none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К.Д. </a:t>
            </a:r>
            <a:r>
              <a:rPr lang="ru-RU" sz="3200" b="1" cap="none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Ушинский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" y="685800"/>
            <a:ext cx="6355080" cy="4517136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направлено не к тому, чтобы ставить заплаты на обнаруженные прорехи в знаниях учащихся, а к предупреждению этих прорех.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93" y="485812"/>
            <a:ext cx="4426780" cy="59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255316" cy="491947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Системность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повторения — необходимое условие обеспечения успешности организации учебного процесса.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 работать с упражнением: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иксировать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орфограммы и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пунктограммы;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ояснять графически или текстуально условиях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употребления;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связных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текстах определять тему, главную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мысль.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822244" cy="574243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материал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орфографического практикума,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простое предложение, осложненное обращением или однородными членами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выполнить синтаксический разбор этого предложения, </a:t>
            </a:r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указать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какие части речи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предложение с прямой речью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вводным словом и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его схему.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538780" cy="4956048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Орфографию нужно изучать с опорой на морфологию, а морфологию - с опорой на синтаксис.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Синтаксис тесно связан с лексикой и морфологией.  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текстом неотделима от лексики, морфологии и синтаксиса.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610</TotalTime>
  <Words>238</Words>
  <Application>Microsoft Office PowerPoint</Application>
  <PresentationFormat>Широкоэкранный</PresentationFormat>
  <Paragraphs>92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Century Gothic</vt:lpstr>
      <vt:lpstr>Times New Roman</vt:lpstr>
      <vt:lpstr>Wingdings 3</vt:lpstr>
      <vt:lpstr>Сектор</vt:lpstr>
      <vt:lpstr>Документ</vt:lpstr>
      <vt:lpstr>Система повторения изученного материала на уроках русского языка как обеспечение успешности результата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К.Д. Ушинский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русскому языку</dc:title>
  <dc:creator>Галина Медведева</dc:creator>
  <cp:lastModifiedBy>Галина Медведева</cp:lastModifiedBy>
  <cp:revision>36</cp:revision>
  <dcterms:created xsi:type="dcterms:W3CDTF">2022-02-15T15:16:57Z</dcterms:created>
  <dcterms:modified xsi:type="dcterms:W3CDTF">2022-02-28T14:10:24Z</dcterms:modified>
</cp:coreProperties>
</file>