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У ДПО БИПКРО" initials="ГДБ" lastIdx="1" clrIdx="0">
    <p:extLst>
      <p:ext uri="{19B8F6BF-5375-455C-9EA6-DF929625EA0E}">
        <p15:presenceInfo xmlns:p15="http://schemas.microsoft.com/office/powerpoint/2012/main" xmlns="" userId="c6231ffe6c6c50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Бельченко" userId="8a1d569af9365187" providerId="LiveId" clId="{F1E7A5B5-E201-4D02-B7F8-D8162EEF6B21}"/>
    <pc:docChg chg="modSld">
      <pc:chgData name="Павел Бельченко" userId="8a1d569af9365187" providerId="LiveId" clId="{F1E7A5B5-E201-4D02-B7F8-D8162EEF6B21}" dt="2022-03-09T20:08:15.659" v="28" actId="14100"/>
      <pc:docMkLst>
        <pc:docMk/>
      </pc:docMkLst>
      <pc:sldChg chg="addSp delSp modSp mod">
        <pc:chgData name="Павел Бельченко" userId="8a1d569af9365187" providerId="LiveId" clId="{F1E7A5B5-E201-4D02-B7F8-D8162EEF6B21}" dt="2022-03-09T20:01:59.041" v="11" actId="14100"/>
        <pc:sldMkLst>
          <pc:docMk/>
          <pc:sldMk cId="1236758058" sldId="263"/>
        </pc:sldMkLst>
        <pc:spChg chg="del">
          <ac:chgData name="Павел Бельченко" userId="8a1d569af9365187" providerId="LiveId" clId="{F1E7A5B5-E201-4D02-B7F8-D8162EEF6B21}" dt="2022-03-09T20:01:48.162" v="7" actId="931"/>
          <ac:spMkLst>
            <pc:docMk/>
            <pc:sldMk cId="1236758058" sldId="263"/>
            <ac:spMk id="3" creationId="{773ED545-CF13-42FD-9922-9548BA2302AA}"/>
          </ac:spMkLst>
        </pc:spChg>
        <pc:picChg chg="add mod">
          <ac:chgData name="Павел Бельченко" userId="8a1d569af9365187" providerId="LiveId" clId="{F1E7A5B5-E201-4D02-B7F8-D8162EEF6B21}" dt="2022-03-09T20:01:59.041" v="11" actId="14100"/>
          <ac:picMkLst>
            <pc:docMk/>
            <pc:sldMk cId="1236758058" sldId="263"/>
            <ac:picMk id="6" creationId="{0CDF3132-C796-4801-A4F1-303A6AA32B81}"/>
          </ac:picMkLst>
        </pc:picChg>
      </pc:sldChg>
      <pc:sldChg chg="addSp delSp modSp">
        <pc:chgData name="Павел Бельченко" userId="8a1d569af9365187" providerId="LiveId" clId="{F1E7A5B5-E201-4D02-B7F8-D8162EEF6B21}" dt="2022-03-09T19:57:03.082" v="0" actId="931"/>
        <pc:sldMkLst>
          <pc:docMk/>
          <pc:sldMk cId="691968394" sldId="270"/>
        </pc:sldMkLst>
        <pc:spChg chg="del">
          <ac:chgData name="Павел Бельченко" userId="8a1d569af9365187" providerId="LiveId" clId="{F1E7A5B5-E201-4D02-B7F8-D8162EEF6B21}" dt="2022-03-09T19:57:03.082" v="0" actId="931"/>
          <ac:spMkLst>
            <pc:docMk/>
            <pc:sldMk cId="691968394" sldId="270"/>
            <ac:spMk id="4" creationId="{8F04F051-7E40-425E-87B2-18D9B33F8BE3}"/>
          </ac:spMkLst>
        </pc:spChg>
        <pc:picChg chg="add mod">
          <ac:chgData name="Павел Бельченко" userId="8a1d569af9365187" providerId="LiveId" clId="{F1E7A5B5-E201-4D02-B7F8-D8162EEF6B21}" dt="2022-03-09T19:57:03.082" v="0" actId="931"/>
          <ac:picMkLst>
            <pc:docMk/>
            <pc:sldMk cId="691968394" sldId="270"/>
            <ac:picMk id="6" creationId="{3BCD3A24-BE6C-45AC-9131-7A2537C5F90D}"/>
          </ac:picMkLst>
        </pc:picChg>
      </pc:sldChg>
      <pc:sldChg chg="addSp delSp modSp mod">
        <pc:chgData name="Павел Бельченко" userId="8a1d569af9365187" providerId="LiveId" clId="{F1E7A5B5-E201-4D02-B7F8-D8162EEF6B21}" dt="2022-03-09T19:59:38.172" v="6" actId="14100"/>
        <pc:sldMkLst>
          <pc:docMk/>
          <pc:sldMk cId="1616271442" sldId="274"/>
        </pc:sldMkLst>
        <pc:spChg chg="del">
          <ac:chgData name="Павел Бельченко" userId="8a1d569af9365187" providerId="LiveId" clId="{F1E7A5B5-E201-4D02-B7F8-D8162EEF6B21}" dt="2022-03-09T19:59:16.730" v="1" actId="931"/>
          <ac:spMkLst>
            <pc:docMk/>
            <pc:sldMk cId="1616271442" sldId="274"/>
            <ac:spMk id="4" creationId="{8B20213A-F7AC-469A-80AB-4D11309B0F7B}"/>
          </ac:spMkLst>
        </pc:spChg>
        <pc:picChg chg="add mod">
          <ac:chgData name="Павел Бельченко" userId="8a1d569af9365187" providerId="LiveId" clId="{F1E7A5B5-E201-4D02-B7F8-D8162EEF6B21}" dt="2022-03-09T19:59:38.172" v="6" actId="14100"/>
          <ac:picMkLst>
            <pc:docMk/>
            <pc:sldMk cId="1616271442" sldId="274"/>
            <ac:picMk id="6" creationId="{2C7C7495-C540-4B40-A482-BD66E5D57BAF}"/>
          </ac:picMkLst>
        </pc:picChg>
      </pc:sldChg>
      <pc:sldChg chg="addSp delSp modSp mod">
        <pc:chgData name="Павел Бельченко" userId="8a1d569af9365187" providerId="LiveId" clId="{F1E7A5B5-E201-4D02-B7F8-D8162EEF6B21}" dt="2022-03-09T20:05:40.102" v="21" actId="14100"/>
        <pc:sldMkLst>
          <pc:docMk/>
          <pc:sldMk cId="2686729637" sldId="275"/>
        </pc:sldMkLst>
        <pc:spChg chg="del">
          <ac:chgData name="Павел Бельченко" userId="8a1d569af9365187" providerId="LiveId" clId="{F1E7A5B5-E201-4D02-B7F8-D8162EEF6B21}" dt="2022-03-09T20:05:28.878" v="18" actId="931"/>
          <ac:spMkLst>
            <pc:docMk/>
            <pc:sldMk cId="2686729637" sldId="275"/>
            <ac:spMk id="4" creationId="{11D3ADAB-AE9B-4F39-A75A-2A8E9790CD24}"/>
          </ac:spMkLst>
        </pc:spChg>
        <pc:picChg chg="add mod">
          <ac:chgData name="Павел Бельченко" userId="8a1d569af9365187" providerId="LiveId" clId="{F1E7A5B5-E201-4D02-B7F8-D8162EEF6B21}" dt="2022-03-09T20:05:40.102" v="21" actId="14100"/>
          <ac:picMkLst>
            <pc:docMk/>
            <pc:sldMk cId="2686729637" sldId="275"/>
            <ac:picMk id="6" creationId="{23B7178A-4371-400B-ABE3-64943D5456D2}"/>
          </ac:picMkLst>
        </pc:picChg>
      </pc:sldChg>
      <pc:sldChg chg="modSp mod">
        <pc:chgData name="Павел Бельченко" userId="8a1d569af9365187" providerId="LiveId" clId="{F1E7A5B5-E201-4D02-B7F8-D8162EEF6B21}" dt="2022-03-09T20:03:19.026" v="13" actId="207"/>
        <pc:sldMkLst>
          <pc:docMk/>
          <pc:sldMk cId="3368943347" sldId="277"/>
        </pc:sldMkLst>
        <pc:spChg chg="mod">
          <ac:chgData name="Павел Бельченко" userId="8a1d569af9365187" providerId="LiveId" clId="{F1E7A5B5-E201-4D02-B7F8-D8162EEF6B21}" dt="2022-03-09T20:03:19.026" v="13" actId="207"/>
          <ac:spMkLst>
            <pc:docMk/>
            <pc:sldMk cId="3368943347" sldId="277"/>
            <ac:spMk id="2" creationId="{197D189D-F18F-4B67-860C-F85CEF6CACD4}"/>
          </ac:spMkLst>
        </pc:spChg>
      </pc:sldChg>
      <pc:sldChg chg="addSp delSp modSp mod">
        <pc:chgData name="Павел Бельченко" userId="8a1d569af9365187" providerId="LiveId" clId="{F1E7A5B5-E201-4D02-B7F8-D8162EEF6B21}" dt="2022-03-09T20:03:48.191" v="17" actId="14100"/>
        <pc:sldMkLst>
          <pc:docMk/>
          <pc:sldMk cId="1515145843" sldId="278"/>
        </pc:sldMkLst>
        <pc:spChg chg="del">
          <ac:chgData name="Павел Бельченко" userId="8a1d569af9365187" providerId="LiveId" clId="{F1E7A5B5-E201-4D02-B7F8-D8162EEF6B21}" dt="2022-03-09T20:03:35.996" v="14" actId="931"/>
          <ac:spMkLst>
            <pc:docMk/>
            <pc:sldMk cId="1515145843" sldId="278"/>
            <ac:spMk id="4" creationId="{89233B1C-1BAD-4E69-A7B8-6F88BCCDCB22}"/>
          </ac:spMkLst>
        </pc:spChg>
        <pc:picChg chg="add mod">
          <ac:chgData name="Павел Бельченко" userId="8a1d569af9365187" providerId="LiveId" clId="{F1E7A5B5-E201-4D02-B7F8-D8162EEF6B21}" dt="2022-03-09T20:03:48.191" v="17" actId="14100"/>
          <ac:picMkLst>
            <pc:docMk/>
            <pc:sldMk cId="1515145843" sldId="278"/>
            <ac:picMk id="6" creationId="{CB0B0E95-C263-4C52-8202-DB6C3CAF96F7}"/>
          </ac:picMkLst>
        </pc:picChg>
      </pc:sldChg>
      <pc:sldChg chg="addSp delSp modSp mod">
        <pc:chgData name="Павел Бельченко" userId="8a1d569af9365187" providerId="LiveId" clId="{F1E7A5B5-E201-4D02-B7F8-D8162EEF6B21}" dt="2022-03-09T20:08:15.659" v="28" actId="14100"/>
        <pc:sldMkLst>
          <pc:docMk/>
          <pc:sldMk cId="1591031713" sldId="281"/>
        </pc:sldMkLst>
        <pc:spChg chg="del">
          <ac:chgData name="Павел Бельченко" userId="8a1d569af9365187" providerId="LiveId" clId="{F1E7A5B5-E201-4D02-B7F8-D8162EEF6B21}" dt="2022-03-09T20:07:52.559" v="22" actId="931"/>
          <ac:spMkLst>
            <pc:docMk/>
            <pc:sldMk cId="1591031713" sldId="281"/>
            <ac:spMk id="4" creationId="{861D87F5-421D-4417-AF4C-A5C91B2C186B}"/>
          </ac:spMkLst>
        </pc:spChg>
        <pc:picChg chg="add mod">
          <ac:chgData name="Павел Бельченко" userId="8a1d569af9365187" providerId="LiveId" clId="{F1E7A5B5-E201-4D02-B7F8-D8162EEF6B21}" dt="2022-03-09T20:08:15.659" v="28" actId="14100"/>
          <ac:picMkLst>
            <pc:docMk/>
            <pc:sldMk cId="1591031713" sldId="281"/>
            <ac:picMk id="6" creationId="{AD0C1B81-3221-47C5-9F31-35A288B816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17CF1-CBDD-4F6D-ABDC-78E309F06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65A915-449B-4F21-91A0-E2663459F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ECCA7F-4336-4BA5-9514-7E9B2BA9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28131E-A241-426E-AABE-1558D3C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4BEE8B-65F3-489F-B7A0-4895018F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6064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F8518-55BE-4EF6-9F41-12720251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DB7CE8-784B-4C36-AEAF-3B52B9ECC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4AA0AD-FE70-4F60-9493-6AA6B4F6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29C05-E303-400D-B8F3-542C253C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FB3C9D-EDAF-4C11-B2D1-919DA65B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6906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377A0A-B9A1-4EE2-8373-F88A507CA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44AC4B-742E-4CD1-A298-1893C193E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21D4D-BD5D-449C-B598-BCF466E0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945E4-EBEB-4EF4-B190-A86B1564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DFFC96-8598-4AAE-B223-03D4A9C6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7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E6649-5171-4FCE-BCDB-3CBE712D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96B378-0E99-4790-89B4-2C663649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965F55-4B72-44D7-86EA-05143F98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83F7F2-615E-4961-8F49-2763B271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ACD5C2-CD5E-4FFA-B005-B98C0E6E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2582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393C81-E783-458C-A454-4FC7EB2D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298FF5-744C-49B2-AEEA-FBE9EDC55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2F8B75-0BA7-4D72-9991-76648A31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17DD36-5DB6-4E4C-A33F-9574108D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6F0CC-8DF6-416F-9354-2D83ABC4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870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B329B4-3CA0-40D5-93D5-AB7EA5A2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90D7CE-9D3B-468A-A4BA-BBF7F96D2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BFD11D-26FF-48AA-8B72-6C85E0C1B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48D3DA-0F9B-408B-BC65-4ED98C6E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F397-4EDB-43E0-8DE7-57AC7493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88032D-86CD-45AB-B74F-45D8A000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2360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0C8F0-BFCD-4B60-BF09-DB1ADE48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386EE1-960D-4E2E-82F6-60725FFF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9A111D-0114-4AE4-9163-25F7A346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9382C8-215A-47BE-BDFB-6F82F2E0C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8FD3D4-231B-40E9-97C3-69A66D419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6E968B5-69BA-4B3C-9191-32A6947D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DF74B27-5805-4873-8D04-04E00B5D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6F296D-71F9-4DC2-B471-9A36A807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3843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AF2836-1B3A-4B91-A9A5-C931B8C4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BB46E5-06EB-49C0-97CF-52464107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8178FF-71AE-4741-8528-23B5FE44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5D5325-855F-4D0C-99BE-FDBB205B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44505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847DA3-2EF2-421C-B04A-CFC1C650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F8B39D-87BD-411C-B3ED-D594271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76A26B-6955-4590-BEA9-AF54EA7B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455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D88D42-8757-44A9-AAA2-CEE71C3E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00AA6B-00AF-4669-8065-000A2A10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8D8277-F493-4CEF-B77D-66B5FBCB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B7B998-7948-4788-98CF-21146E37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03268E-1446-473C-99C7-0CDE3B5A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E715AD-7E79-46F3-961F-FC88AF71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2152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1B558-E9AE-4381-B8C5-98CC8656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B629D9D-DC92-40E4-BEFA-DD9AE2DD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9ED451-55C7-495F-888D-CF2112302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9C5DB7-8614-455B-B63D-033C8121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887CC1-ED3C-4B14-8823-641FF56C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2614E0-A971-41B3-97FD-1C4A4658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5783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93C93-930B-4F91-90EF-7CF9A655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72A37A-2CCF-4D7C-B774-E4BA3AE1F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02376B-9985-4EA9-B728-CE97C66E2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8662-4963-402C-B280-814A26A9C7F7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FBEFD-AE54-40E7-A52C-FEBAEAA81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42D8BC-2D36-4786-AD5E-DD4F2897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C012-F3BC-4A16-ACBA-F46194DDC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9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38E99-FD20-40CF-BDAC-1BB81217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857" y="767786"/>
            <a:ext cx="8037095" cy="4090736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Batang" panose="02030600000101010101" pitchFamily="18" charset="-127"/>
                <a:ea typeface="Batang" panose="02030600000101010101" pitchFamily="18" charset="-127"/>
              </a:rPr>
              <a:t>Участники </a:t>
            </a:r>
            <a:br>
              <a:rPr lang="ru-RU" sz="48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800" dirty="0">
                <a:latin typeface="Batang" panose="02030600000101010101" pitchFamily="18" charset="-127"/>
                <a:ea typeface="Batang" panose="02030600000101010101" pitchFamily="18" charset="-127"/>
              </a:rPr>
              <a:t>регионального этапа Всероссийского  конкурса </a:t>
            </a:r>
            <a:r>
              <a:rPr lang="ru-RU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«Учитель года России» </a:t>
            </a:r>
            <a:br>
              <a:rPr lang="ru-RU" sz="48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800" dirty="0">
                <a:latin typeface="Batang" panose="02030600000101010101" pitchFamily="18" charset="-127"/>
                <a:ea typeface="Batang" panose="02030600000101010101" pitchFamily="18" charset="-127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4125640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32F078-A120-46EE-9791-505CD81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375232" cy="5708417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Учителя математики, физики, географии, биологии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13848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EB52E-1373-40A1-B857-398619A0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>
                <a:solidFill>
                  <a:schemeClr val="accent6">
                    <a:lumMod val="75000"/>
                  </a:schemeClr>
                </a:solidFill>
              </a:rPr>
              <a:t>Маруева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 Елена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Анатольевна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E5C29F-40D6-48EC-8B36-CE3B05EB8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197" y="2829376"/>
            <a:ext cx="4564422" cy="15873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«Гимназия 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1» 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Брянска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663" y="1256145"/>
            <a:ext cx="5794409" cy="44794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01322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6532C-7AF5-4919-95DA-36E73930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784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Черепанов Олег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Анатольевич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52DED-14EA-4F3B-91AB-6C2801BC1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225" y="2502228"/>
            <a:ext cx="5400649" cy="20352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физики 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математики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«Гимназия 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5»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Брянска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045" y="1237672"/>
            <a:ext cx="4899760" cy="5151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2189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8B195F-253A-49BC-B768-FD1D6FB1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462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Гудимова Наталья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Николаевна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750AF3-F889-4759-91BD-1E835615B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03" y="2734574"/>
            <a:ext cx="5969480" cy="19840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географии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Стародубская 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 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733" y="1218950"/>
            <a:ext cx="4525395" cy="5273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9395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E83DE8-AB7E-4E21-AFA8-2940013A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>
                <a:solidFill>
                  <a:schemeClr val="accent6">
                    <a:lumMod val="75000"/>
                  </a:schemeClr>
                </a:solidFill>
              </a:rPr>
              <a:t>Шупикова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 Ирина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Дмитриевна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8357CF-0800-461C-8EEF-14C11046A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992" y="2426342"/>
            <a:ext cx="5934974" cy="20248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биологии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«Брянская областная школа-интернат имени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 России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А.А.Титова»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BCD3A24-BE6C-45AC-9131-7A2537C5F9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363" y="1519599"/>
            <a:ext cx="4351338" cy="46252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91968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80BDC-C997-4BE3-A6C8-BA6BEC4A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>
                <a:solidFill>
                  <a:schemeClr val="accent6">
                    <a:lumMod val="75000"/>
                  </a:schemeClr>
                </a:solidFill>
              </a:rPr>
              <a:t>Липинская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 Светлана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Александровна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558AC4-C899-4086-BD37-D19E28A65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992" y="2432438"/>
            <a:ext cx="6238278" cy="15788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 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Малощербиничская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ООШ </a:t>
            </a:r>
            <a:r>
              <a:rPr lang="ru-RU" sz="32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Злынковского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270" y="1250157"/>
            <a:ext cx="4332566" cy="52191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5357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2E2B1-9753-45D6-80C7-444981F1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8652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rgbClr val="996633"/>
                </a:solidFill>
                <a:latin typeface="Arial Narrow" panose="020B0606020202030204" pitchFamily="34" charset="0"/>
              </a:rPr>
              <a:t>Учителя </a:t>
            </a:r>
            <a:br>
              <a:rPr lang="ru-RU" sz="7200" b="1" i="1" dirty="0">
                <a:solidFill>
                  <a:srgbClr val="996633"/>
                </a:solidFill>
                <a:latin typeface="Arial Narrow" panose="020B0606020202030204" pitchFamily="34" charset="0"/>
              </a:rPr>
            </a:br>
            <a:r>
              <a:rPr lang="ru-RU" sz="7200" b="1" i="1" dirty="0">
                <a:solidFill>
                  <a:srgbClr val="996633"/>
                </a:solidFill>
                <a:latin typeface="Arial Narrow" panose="020B0606020202030204" pitchFamily="34" charset="0"/>
              </a:rPr>
              <a:t>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03180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B9D3D8-35B6-4789-A00A-9BC25F20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1632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996633"/>
                </a:solidFill>
              </a:rPr>
              <a:t>Мищенко Елена </a:t>
            </a:r>
            <a:r>
              <a:rPr lang="ru-RU" sz="4800" b="1" i="1" dirty="0" smtClean="0">
                <a:solidFill>
                  <a:srgbClr val="996633"/>
                </a:solidFill>
              </a:rPr>
              <a:t>Николаевна</a:t>
            </a:r>
            <a:endParaRPr lang="ru-RU" sz="4800" b="1" i="1" dirty="0">
              <a:solidFill>
                <a:srgbClr val="9966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7506D-E9B8-4C62-B2A0-A3F57885D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35080"/>
            <a:ext cx="6345382" cy="14969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МБОУ-СОШ № 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Клинцы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072" y="989057"/>
            <a:ext cx="4546600" cy="5383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2774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7735F-787D-4FE3-BB8D-3F24CD85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996633"/>
                </a:solidFill>
              </a:rPr>
              <a:t>Привалова Ольга </a:t>
            </a:r>
            <a:r>
              <a:rPr lang="ru-RU" sz="4800" b="1" i="1" dirty="0" smtClean="0">
                <a:solidFill>
                  <a:srgbClr val="996633"/>
                </a:solidFill>
              </a:rPr>
              <a:t>Викторовна</a:t>
            </a:r>
            <a:endParaRPr lang="ru-RU" sz="4800" b="1" i="1" dirty="0">
              <a:solidFill>
                <a:srgbClr val="9966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2BA658-2CFA-482F-BEFF-3A6BFFD6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51" y="3027046"/>
            <a:ext cx="5752469" cy="163121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  <a:b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МОУ-СОШ </a:t>
            </a:r>
            <a:r>
              <a:rPr lang="ru-RU" sz="3200" i="1" dirty="0" err="1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с.Красновичи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Унечского района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C7C7495-C540-4B40-A482-BD66E5D57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456" y="984177"/>
            <a:ext cx="4298944" cy="54695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1627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31340-E027-44DA-934B-01D5D14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96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996633"/>
                </a:solidFill>
              </a:rPr>
              <a:t>Гончарова Оксана </a:t>
            </a:r>
            <a:r>
              <a:rPr lang="ru-RU" sz="4800" b="1" i="1" dirty="0" smtClean="0">
                <a:solidFill>
                  <a:srgbClr val="996633"/>
                </a:solidFill>
              </a:rPr>
              <a:t>Петровна</a:t>
            </a:r>
            <a:endParaRPr lang="ru-RU" sz="4800" b="1" i="1" dirty="0">
              <a:solidFill>
                <a:srgbClr val="9966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7C42BC-413F-47B4-A0DB-34B198B6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063592"/>
            <a:ext cx="7065034" cy="20432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литературы </a:t>
            </a:r>
            <a:endParaRPr lang="ru-RU" sz="3200" i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sz="3200" i="1" dirty="0" err="1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Речицкая</a:t>
            </a:r>
            <a:r>
              <a:rPr lang="ru-RU" sz="32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err="1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Почепского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3200" i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3B7178A-4371-400B-ABE3-64943D5456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905" y="840191"/>
            <a:ext cx="4068653" cy="57877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8672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8438E-E5A1-479E-8AF0-73DFCED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527" y="-202131"/>
            <a:ext cx="9069429" cy="58425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Учителя</a:t>
            </a:r>
            <a:br>
              <a:rPr lang="ru-RU" sz="7200" b="1" i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7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72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иностранных языков, начальных </a:t>
            </a:r>
            <a:r>
              <a:rPr lang="ru-RU" sz="7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51515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82985E-E1AB-46AB-984F-4ABA6ABF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415"/>
            <a:ext cx="12191999" cy="103157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996633"/>
                </a:solidFill>
              </a:rPr>
              <a:t>Кругликова Алла </a:t>
            </a:r>
            <a:r>
              <a:rPr lang="ru-RU" sz="4800" b="1" i="1" dirty="0" smtClean="0">
                <a:solidFill>
                  <a:srgbClr val="996633"/>
                </a:solidFill>
              </a:rPr>
              <a:t>Михайловна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5515D-11FD-440D-B60F-68DC5D93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389" y="3149332"/>
            <a:ext cx="6200663" cy="17763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err="1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Красногорская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 №1</a:t>
            </a:r>
            <a:endParaRPr lang="ru-RU" sz="3200" i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881" y="832758"/>
            <a:ext cx="4239490" cy="58694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68320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189D-F18F-4B67-860C-F85CEF6C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41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996633"/>
                </a:solidFill>
              </a:rPr>
              <a:t>Панина </a:t>
            </a:r>
            <a:r>
              <a:rPr lang="ru-RU" sz="4800" b="1" i="1" dirty="0" err="1">
                <a:solidFill>
                  <a:srgbClr val="996633"/>
                </a:solidFill>
              </a:rPr>
              <a:t>Ульяна</a:t>
            </a:r>
            <a:r>
              <a:rPr lang="ru-RU" sz="4800" b="1" i="1" dirty="0">
                <a:solidFill>
                  <a:srgbClr val="996633"/>
                </a:solidFill>
              </a:rPr>
              <a:t> </a:t>
            </a:r>
            <a:r>
              <a:rPr lang="ru-RU" sz="4800" b="1" i="1" dirty="0" smtClean="0">
                <a:solidFill>
                  <a:srgbClr val="996633"/>
                </a:solidFill>
              </a:rPr>
              <a:t>Олеговна</a:t>
            </a:r>
            <a:endParaRPr lang="ru-RU" sz="4800" b="1" i="1" dirty="0">
              <a:solidFill>
                <a:srgbClr val="9966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A3FC2A-35BD-4603-ACDD-F05CC4C4B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720" y="2167561"/>
            <a:ext cx="5670288" cy="2861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51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русского </a:t>
            </a: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и литературы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5100" i="1" dirty="0" err="1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Вельяминовская</a:t>
            </a: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Л.С. Филина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i="1" dirty="0" err="1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Карачевского</a:t>
            </a:r>
            <a:r>
              <a:rPr lang="ru-RU" sz="5100" i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1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5100" i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742" y="838922"/>
            <a:ext cx="4418586" cy="5365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6894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8F8E75-B90A-42BA-95F2-C853CCF8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753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96633"/>
                </a:solidFill>
              </a:rPr>
              <a:t>Гришкова Ирина Анатольевна</a:t>
            </a:r>
            <a:endParaRPr lang="ru-RU" sz="4800" b="1" i="1" dirty="0">
              <a:solidFill>
                <a:srgbClr val="9966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EEA94A-5920-4854-BCE7-1D3E7F018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65180"/>
            <a:ext cx="6427376" cy="25812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 </a:t>
            </a:r>
            <a:b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литературы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err="1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Ржаницкая</a:t>
            </a: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Жуковского муниципального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3200" i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B0B0E95-C263-4C52-8202-DB6C3CAF96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7963" y="990632"/>
            <a:ext cx="4170891" cy="56226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514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69D067-EF7E-42C3-837B-FB8892C9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65" y="197651"/>
            <a:ext cx="11106945" cy="4553384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Учителя </a:t>
            </a:r>
            <a:br>
              <a:rPr lang="ru-RU" sz="7200" b="1" i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7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общественных </a:t>
            </a:r>
            <a:r>
              <a:rPr lang="ru-RU" sz="7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дисциплин, физической </a:t>
            </a:r>
            <a:r>
              <a:rPr lang="ru-RU" sz="7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991922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26A1D1-C550-4446-B4CF-6948517F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890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Морозова Ольга </a:t>
            </a:r>
            <a:r>
              <a:rPr lang="ru-RU" sz="4800" b="1" i="1" dirty="0" smtClean="0">
                <a:solidFill>
                  <a:srgbClr val="C00000"/>
                </a:solidFill>
              </a:rPr>
              <a:t>Александровна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7BF406-4911-4752-A68F-3877C70D4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23" y="2100505"/>
            <a:ext cx="6806241" cy="20574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общественных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 </a:t>
            </a:r>
            <a:r>
              <a:rPr lang="ru-RU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МАОУ-Лопушская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  <a:endParaRPr lang="ru-RU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Н.М. </a:t>
            </a:r>
            <a:r>
              <a:rPr lang="ru-RU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Грибачева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Выгоничского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624" y="951744"/>
            <a:ext cx="4359564" cy="51692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62500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5EE31-71A3-4F46-BC9E-41D7AD71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17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Шаховская Елена </a:t>
            </a:r>
            <a:r>
              <a:rPr lang="ru-RU" sz="4800" b="1" i="1" dirty="0" smtClean="0">
                <a:solidFill>
                  <a:srgbClr val="C00000"/>
                </a:solidFill>
              </a:rPr>
              <a:t>Николаевна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E8ED59-9EA9-4DB8-A8B0-D0AAD768A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048" y="2461279"/>
            <a:ext cx="7112139" cy="14896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общественных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– Первомайская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Клинцовского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D0C1B81-3221-47C5-9F31-35A288B81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373" y="896005"/>
            <a:ext cx="4209936" cy="5421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91031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B38F4-E904-4055-A537-1BECA711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92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Мартынов Сергей </a:t>
            </a:r>
            <a:r>
              <a:rPr lang="ru-RU" sz="4800" b="1" i="1" dirty="0" smtClean="0">
                <a:solidFill>
                  <a:srgbClr val="C00000"/>
                </a:solidFill>
              </a:rPr>
              <a:t>Сергеевич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1CDC14-5348-4306-9918-59EFC284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20968"/>
            <a:ext cx="7228936" cy="15679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общественных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 58 </a:t>
            </a:r>
            <a:endParaRPr lang="ru-RU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г.Брянска</a:t>
            </a:r>
            <a:endParaRPr lang="ru-RU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3770" y="930737"/>
            <a:ext cx="4498109" cy="53260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99255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44F20-73EB-4A57-8A2A-E06CCF0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0929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Баранов Дмитрий </a:t>
            </a:r>
            <a:r>
              <a:rPr lang="ru-RU" sz="4800" b="1" i="1" dirty="0" smtClean="0">
                <a:solidFill>
                  <a:srgbClr val="C00000"/>
                </a:solidFill>
              </a:rPr>
              <a:t>Анатольевич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40A12-13DC-4D47-8889-C81B70399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530242"/>
            <a:ext cx="7444595" cy="17225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общественных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 МБОУ </a:t>
            </a:r>
            <a:r>
              <a:rPr lang="ru-RU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Усожская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Комаричского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838" y="1146514"/>
            <a:ext cx="4462443" cy="49931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098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F258D-9F47-4947-A337-337F427E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</a:rPr>
              <a:t>Телегина Татьяна </a:t>
            </a:r>
            <a:r>
              <a:rPr lang="ru-RU" sz="4800" b="1" i="1" dirty="0" smtClean="0">
                <a:solidFill>
                  <a:srgbClr val="C00000"/>
                </a:solidFill>
              </a:rPr>
              <a:t>Дмитриевна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0C97C6-3F0A-4103-96D1-6F4627B3C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81993"/>
            <a:ext cx="7479102" cy="16689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Погарская</a:t>
            </a:r>
            <a:r>
              <a:rPr lang="ru-RU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№1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332" y="954689"/>
            <a:ext cx="4387274" cy="5315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2849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E4D58-F3B7-476E-9D3B-B00C6AE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929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>
                <a:solidFill>
                  <a:schemeClr val="accent1"/>
                </a:solidFill>
              </a:rPr>
              <a:t>Саиян</a:t>
            </a:r>
            <a:r>
              <a:rPr lang="ru-RU" sz="4800" b="1" i="1" dirty="0">
                <a:solidFill>
                  <a:schemeClr val="accent1"/>
                </a:solidFill>
              </a:rPr>
              <a:t> Светлана </a:t>
            </a:r>
            <a:r>
              <a:rPr lang="ru-RU" sz="4800" b="1" i="1" dirty="0" smtClean="0">
                <a:solidFill>
                  <a:schemeClr val="accent1"/>
                </a:solidFill>
              </a:rPr>
              <a:t>Андреевна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8C412F-CAA1-47D5-9C1F-B69A54213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6080" y="2638813"/>
            <a:ext cx="4273616" cy="24248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«Гимназия №1 Брянского района»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546" y="1198164"/>
            <a:ext cx="4599709" cy="5592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03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00C40-3042-4B27-A308-1F17B0E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791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       Челпанова Анна </a:t>
            </a:r>
            <a:r>
              <a:rPr lang="ru-RU" sz="4800" b="1" i="1" dirty="0" smtClean="0">
                <a:solidFill>
                  <a:schemeClr val="accent1"/>
                </a:solidFill>
              </a:rPr>
              <a:t>Александровна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180" y="1108364"/>
            <a:ext cx="3564117" cy="5551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270209-F9E0-4EF1-A6E9-1B3F13A6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0144" y="2272683"/>
            <a:ext cx="5098212" cy="274789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и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немецкого языков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 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Брянска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22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E632E-F516-45DE-8648-8187E49D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203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Сосновская Юлия </a:t>
            </a:r>
            <a:r>
              <a:rPr lang="ru-RU" sz="4800" b="1" i="1" dirty="0" smtClean="0">
                <a:solidFill>
                  <a:schemeClr val="accent1"/>
                </a:solidFill>
              </a:rPr>
              <a:t>Михайловна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57D419-D6EE-452F-9990-E24526397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5940" y="1395663"/>
            <a:ext cx="4167740" cy="47813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75FC9E-7140-432C-8209-98073E85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545" y="3086129"/>
            <a:ext cx="5831455" cy="195169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sz="32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Фокинская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27" y="1127411"/>
            <a:ext cx="4167740" cy="56197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88440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65E45-AD7D-4227-8E0A-4A78C8A8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791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</a:rPr>
              <a:t>        </a:t>
            </a:r>
            <a:r>
              <a:rPr lang="ru-RU" sz="4800" b="1" i="1" dirty="0" err="1" smtClean="0">
                <a:solidFill>
                  <a:schemeClr val="accent1"/>
                </a:solidFill>
              </a:rPr>
              <a:t>Маркешина</a:t>
            </a:r>
            <a:r>
              <a:rPr lang="ru-RU" sz="4800" b="1" i="1" dirty="0" smtClean="0">
                <a:solidFill>
                  <a:schemeClr val="accent1"/>
                </a:solidFill>
              </a:rPr>
              <a:t> </a:t>
            </a:r>
            <a:r>
              <a:rPr lang="ru-RU" sz="4800" b="1" i="1" dirty="0">
                <a:solidFill>
                  <a:schemeClr val="accent1"/>
                </a:solidFill>
              </a:rPr>
              <a:t>Марина </a:t>
            </a:r>
            <a:r>
              <a:rPr lang="ru-RU" sz="4800" b="1" i="1" dirty="0" smtClean="0">
                <a:solidFill>
                  <a:schemeClr val="accent1"/>
                </a:solidFill>
              </a:rPr>
              <a:t>Николаевна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094" y="1080655"/>
            <a:ext cx="4491777" cy="54843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CDC812-E96F-4DA1-90A7-F75204B0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3566" y="2975996"/>
            <a:ext cx="5181600" cy="20273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sz="32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Дятьковская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 3»</a:t>
            </a:r>
            <a:endParaRPr lang="ru-RU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0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B11F0-5A82-4929-963F-C2677B5F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490"/>
            <a:ext cx="12192000" cy="141491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Новикова Ольга </a:t>
            </a:r>
            <a:r>
              <a:rPr lang="ru-RU" sz="4800" b="1" i="1" dirty="0" smtClean="0">
                <a:solidFill>
                  <a:schemeClr val="accent1"/>
                </a:solidFill>
              </a:rPr>
              <a:t>Сергеевна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DF3132-C796-4801-A4F1-303A6AA32B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620" y="1074169"/>
            <a:ext cx="4731016" cy="55646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E427B1-A955-4D1B-B907-000E88E0E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1264" y="2950235"/>
            <a:ext cx="4827872" cy="20703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языка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«СОШ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Новозыбкова»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36758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939A9-16E7-4306-A7E2-ACEF79B8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7478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Свиридова Ольга </a:t>
            </a:r>
            <a:r>
              <a:rPr lang="ru-RU" sz="4800" b="1" i="1" dirty="0" smtClean="0">
                <a:solidFill>
                  <a:schemeClr val="accent1"/>
                </a:solidFill>
              </a:rPr>
              <a:t>Михайловна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26" y="1099100"/>
            <a:ext cx="4396509" cy="5580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3854B3-BDE4-4A41-9669-6D3F3FB9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2030" y="2461954"/>
            <a:ext cx="5587697" cy="25758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начальных классов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32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Клетня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имени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генерал-майора авиации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П. </a:t>
            </a:r>
            <a:r>
              <a:rPr lang="ru-RU" sz="32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Политыкина</a:t>
            </a:r>
            <a:endParaRPr lang="ru-RU" sz="32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438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8EEB1-A1C6-4182-824F-8DFA9B02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654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</a:rPr>
              <a:t>       Гаврилова </a:t>
            </a:r>
            <a:r>
              <a:rPr lang="ru-RU" sz="4800" b="1" i="1" dirty="0">
                <a:solidFill>
                  <a:schemeClr val="accent1"/>
                </a:solidFill>
              </a:rPr>
              <a:t>Ольга </a:t>
            </a:r>
            <a:r>
              <a:rPr lang="ru-RU" sz="4800" b="1" i="1" dirty="0" smtClean="0">
                <a:solidFill>
                  <a:schemeClr val="accent1"/>
                </a:solidFill>
              </a:rPr>
              <a:t>Александровна</a:t>
            </a:r>
            <a:endParaRPr lang="ru-RU" sz="4800" b="1" i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549" y="1171950"/>
            <a:ext cx="5180505" cy="5180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0A6FC0-3CBF-4328-88EB-E72320863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1634" y="2379677"/>
            <a:ext cx="4962215" cy="25977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МБОУ Дубровская № 1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3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генерал-майора </a:t>
            </a:r>
            <a:r>
              <a:rPr lang="ru-RU" sz="32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 Никитина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572139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292</Words>
  <Application>Microsoft Office PowerPoint</Application>
  <PresentationFormat>Произвольный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Участники  регионального этапа Всероссийского  конкурса «Учитель года России»  в 2022 году</vt:lpstr>
      <vt:lpstr>Учителя  иностранных языков, начальных классов</vt:lpstr>
      <vt:lpstr>Саиян Светлана Андреевна</vt:lpstr>
      <vt:lpstr>       Челпанова Анна Александровна</vt:lpstr>
      <vt:lpstr>Сосновская Юлия Михайловна</vt:lpstr>
      <vt:lpstr>        Маркешина Марина Николаевна</vt:lpstr>
      <vt:lpstr>Новикова Ольга Сергеевна</vt:lpstr>
      <vt:lpstr>Свиридова Ольга Михайловна</vt:lpstr>
      <vt:lpstr>       Гаврилова Ольга Александровна</vt:lpstr>
      <vt:lpstr>Учителя математики, физики, географии, биологии</vt:lpstr>
      <vt:lpstr>Маруева Елена Анатольевна</vt:lpstr>
      <vt:lpstr>Черепанов Олег Анатольевич</vt:lpstr>
      <vt:lpstr>Гудимова Наталья Николаевна</vt:lpstr>
      <vt:lpstr>Шупикова Ирина Дмитриевна</vt:lpstr>
      <vt:lpstr>Липинская Светлана Александровна</vt:lpstr>
      <vt:lpstr>Учителя  русского языка и литературы</vt:lpstr>
      <vt:lpstr>Мищенко Елена Николаевна</vt:lpstr>
      <vt:lpstr>Привалова Ольга Викторовна</vt:lpstr>
      <vt:lpstr>Гончарова Оксана Петровна</vt:lpstr>
      <vt:lpstr>Кругликова Алла Михайловна</vt:lpstr>
      <vt:lpstr>Панина Ульяна Олеговна</vt:lpstr>
      <vt:lpstr>Гришкова Ирина Анатольевна</vt:lpstr>
      <vt:lpstr>Учителя  общественных дисциплин, физической культуры</vt:lpstr>
      <vt:lpstr>Морозова Ольга Александровна</vt:lpstr>
      <vt:lpstr>Шаховская Елена Николаевна</vt:lpstr>
      <vt:lpstr>Мартынов Сергей Сергеевич</vt:lpstr>
      <vt:lpstr>Баранов Дмитрий Анатольевич</vt:lpstr>
      <vt:lpstr>Телегина Татьяна Дмитриевна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Бельченко</dc:creator>
  <cp:lastModifiedBy>Пользователь Windows</cp:lastModifiedBy>
  <cp:revision>62</cp:revision>
  <dcterms:created xsi:type="dcterms:W3CDTF">2022-03-09T16:32:10Z</dcterms:created>
  <dcterms:modified xsi:type="dcterms:W3CDTF">2022-03-11T15:56:27Z</dcterms:modified>
</cp:coreProperties>
</file>