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3" r:id="rId3"/>
    <p:sldId id="262" r:id="rId4"/>
    <p:sldId id="283" r:id="rId5"/>
    <p:sldId id="260" r:id="rId6"/>
    <p:sldId id="273" r:id="rId7"/>
    <p:sldId id="274" r:id="rId8"/>
    <p:sldId id="264" r:id="rId9"/>
    <p:sldId id="265" r:id="rId10"/>
    <p:sldId id="284" r:id="rId11"/>
    <p:sldId id="266" r:id="rId12"/>
    <p:sldId id="268" r:id="rId13"/>
    <p:sldId id="285" r:id="rId14"/>
    <p:sldId id="267" r:id="rId15"/>
    <p:sldId id="269" r:id="rId16"/>
    <p:sldId id="270" r:id="rId17"/>
    <p:sldId id="276" r:id="rId18"/>
    <p:sldId id="275" r:id="rId19"/>
    <p:sldId id="271" r:id="rId20"/>
    <p:sldId id="272" r:id="rId21"/>
    <p:sldId id="277" r:id="rId22"/>
    <p:sldId id="278" r:id="rId23"/>
    <p:sldId id="281" r:id="rId24"/>
    <p:sldId id="282" r:id="rId25"/>
    <p:sldId id="279" r:id="rId26"/>
    <p:sldId id="280" r:id="rId27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E7F3E"/>
    <a:srgbClr val="3399FF"/>
    <a:srgbClr val="666699"/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604" autoAdjust="0"/>
  </p:normalViewPr>
  <p:slideViewPr>
    <p:cSldViewPr>
      <p:cViewPr varScale="1">
        <p:scale>
          <a:sx n="98" d="100"/>
          <a:sy n="98" d="100"/>
        </p:scale>
        <p:origin x="-20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362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058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96752"/>
            <a:ext cx="5328592" cy="1224136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53374"/>
            <a:ext cx="871296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>
          <a:xfrm>
            <a:off x="107504" y="1556792"/>
            <a:ext cx="583264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74"/>
            <a:ext cx="871296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556792"/>
            <a:ext cx="583264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5940152" cy="4968552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ЧЛЕНЫ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НОМИНАЦИОННОГО ЖЮРИ</a:t>
            </a:r>
            <a:br>
              <a:rPr lang="ru-RU" altLang="ru-RU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регионального этапа Всероссийского конкурса </a:t>
            </a:r>
            <a:br>
              <a:rPr lang="ru-RU" altLang="ru-RU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России»</a:t>
            </a:r>
            <a:br>
              <a:rPr lang="ru-RU" altLang="ru-RU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20</a:t>
            </a:r>
            <a:r>
              <a:rPr lang="en-US" altLang="ru-RU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году</a:t>
            </a:r>
            <a:r>
              <a:rPr lang="ru-RU" altLang="ru-RU" dirty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7880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Асташина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Владимировна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844824"/>
            <a:ext cx="44904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географии МАОУ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Дятьковская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городская гимназия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руководитель районного методического объединения учителей географии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Дятьковского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Брянской области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024" t="20580" b="31402"/>
          <a:stretch/>
        </p:blipFill>
        <p:spPr>
          <a:xfrm>
            <a:off x="395536" y="1267657"/>
            <a:ext cx="3456384" cy="4838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67750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40BE423-AC86-4EAD-9348-B067EE3B2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3348223" cy="5027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7208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Бирюлина</a:t>
            </a: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 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916832"/>
            <a:ext cx="50069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аведующий кафедрой естественно-математического и цифрового образования </a:t>
            </a:r>
            <a:b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ДПО «БИПКРО», кандидат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666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7611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Жучкова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Владимировна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57049" y="1928802"/>
            <a:ext cx="50869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 </a:t>
            </a:r>
            <a:b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Брянска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регионального этапа Всероссийского конкурса «Учитель года России» в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году,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Почетный работник среднего профессионального образования Российской Федерации</a:t>
            </a: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94834"/>
            <a:ext cx="3718543" cy="4958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21632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2338"/>
            <a:ext cx="605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Алексей Иванович 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2000240"/>
            <a:ext cx="52212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директора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«Брянский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№1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А.С. Пушкина», лауреат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этапа Всероссийского конкурса «Учитель года России» в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году, Почетный работник воспитания и просвещения Российской Федерации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387452" cy="5087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44184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10C0687-59C3-459D-BA0A-797D8A3C6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052736"/>
            <a:ext cx="3742009" cy="4941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6535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Филин Павел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Владимирович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15960" y="1322747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математики, информатики МБОУ «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46» г. Брянска, победитель регионального этапа Всероссийского конкурса «Учитель года России» в 2012 году, Почётный работник общего образования Российской Федерации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2457692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56792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b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 И ЛИТЕРАТУРЫ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2958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DB85482-4393-4B78-B0AC-2F82B8D58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3" y="1856628"/>
            <a:ext cx="4302173" cy="3226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380055"/>
            <a:ext cx="6651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Токаева</a:t>
            </a: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 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7486" y="182419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кабинетом гуманитарных дисциплин МБУ БГИМЦ,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Почётный работник общего образования Российской Федерации, </a:t>
            </a:r>
          </a:p>
          <a:p>
            <a:pPr algn="ctr"/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редседатель </a:t>
            </a:r>
            <a:r>
              <a:rPr lang="ru-RU" alt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номинационного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жюри</a:t>
            </a:r>
          </a:p>
        </p:txBody>
      </p:sp>
    </p:spTree>
    <p:extLst>
      <p:ext uri="{BB962C8B-B14F-4D97-AF65-F5344CB8AC3E}">
        <p14:creationId xmlns="" xmlns:p14="http://schemas.microsoft.com/office/powerpoint/2010/main" val="2548963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483" y="404663"/>
            <a:ext cx="5900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Грачева Елена Алексеевна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33552" y="1340768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МБОУ  «Гимназия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№4» г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Брянска,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работник воспитания  и просвещения Российской Федерации,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регионального этапа Всероссийского конкурса «Учитель года России» в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03C3D7C-98A4-4E61-88B7-8A1CDD0280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500174"/>
            <a:ext cx="3371936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53416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6328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Евсеенко Ольга Николаевна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6288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русского языка и литературы МБОУ  «Гимназия №7» г. Брянска, победитель регионального этапа Всероссийского конкурса «Учитель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России» в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году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3" y="1412776"/>
            <a:ext cx="3546075" cy="4725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34495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84D7C0A-EFC2-4FF4-83FF-0DD39F72E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1" y="1196752"/>
            <a:ext cx="3250223" cy="4882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4091" y="260648"/>
            <a:ext cx="7016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Есликова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Елена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2214554"/>
            <a:ext cx="52149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ГБОУ «Брянский городской лицей №1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alt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А.С.Пушкина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Заслуженный учитель Российской Федерации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3493220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684584" y="2132856"/>
            <a:ext cx="8712968" cy="262538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ЯЗЫКОВ,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  <a:r>
              <a:rPr lang="ru-RU" altLang="ru-RU" dirty="0">
                <a:solidFill>
                  <a:srgbClr val="1927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1927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978CD8D-CE54-4055-B15C-BA5BDCAD4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4" y="1412776"/>
            <a:ext cx="3175027" cy="4540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81585" y="260648"/>
            <a:ext cx="6522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Мехедов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Николаевич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64694" y="2492896"/>
            <a:ext cx="49078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МАОУ «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Дятьковская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городская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гимназия», Почетный работник общего образования Российской Федерации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542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00240"/>
            <a:ext cx="8858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b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ДИСЦИПЛИН, </a:t>
            </a:r>
          </a:p>
          <a:p>
            <a:pPr algn="ctr">
              <a:lnSpc>
                <a:spcPct val="150000"/>
              </a:lnSpc>
            </a:pPr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471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2F376A5-C8B2-45DC-BF40-BE041843A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367454" cy="5051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7482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Самуйленко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0984" y="1004036"/>
            <a:ext cx="49372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дисциплин МАОУ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Дятьковская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городская гимназия», победитель регионального этапа Всероссийского конкурса «Учитель года России» в 2014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Почетный работник общего образования Российской Федерации,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редседатель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номинационного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жюри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8976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102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Коренькова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Анатольевна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227687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дисциплин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№71 г. Брянска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99" t="5174" r="24570"/>
          <a:stretch/>
        </p:blipFill>
        <p:spPr>
          <a:xfrm>
            <a:off x="435061" y="1196752"/>
            <a:ext cx="3744416" cy="5280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52239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6520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Ларченко Людмила Юрьевна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5486" y="227687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физической культуры МБОУ СОШ №63 г. Брянска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00" t="25200" r="28602" b="22825"/>
          <a:stretch/>
        </p:blipFill>
        <p:spPr>
          <a:xfrm>
            <a:off x="486481" y="1412776"/>
            <a:ext cx="3347280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66913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6486B14-4E72-4C61-AEBA-C7DDF8A0C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32" r="7324" b="670"/>
          <a:stretch/>
        </p:blipFill>
        <p:spPr>
          <a:xfrm>
            <a:off x="187386" y="1746997"/>
            <a:ext cx="4384614" cy="3385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67825" y="260648"/>
            <a:ext cx="7771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Митяев Александр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746997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 МБОУ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 64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Брянска, победитель регионального этапа Всероссийского конкурса «Учитель года России» в 2020 году</a:t>
            </a:r>
          </a:p>
        </p:txBody>
      </p:sp>
    </p:spTree>
    <p:extLst>
      <p:ext uri="{BB962C8B-B14F-4D97-AF65-F5344CB8AC3E}">
        <p14:creationId xmlns="" xmlns:p14="http://schemas.microsoft.com/office/powerpoint/2010/main" val="3151258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072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Петресова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Наталия Николаевна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5486" y="2276872"/>
            <a:ext cx="51285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директора по учебно-воспитательной работе ГБОУ «Брянский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лицей №1 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А.С. Пушкина», Почетный работник общего образования Российской Федерации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3600400" cy="4966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4223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60548" y="184019"/>
            <a:ext cx="8712968" cy="1185223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Трошина Татьяна Владимировна,</a:t>
            </a:r>
            <a:r>
              <a:rPr lang="ru-RU" altLang="ru-RU" b="1" dirty="0">
                <a:latin typeface="Monotype Corsiva" panose="03010101010201010101" pitchFamily="66" charset="0"/>
              </a:rPr>
              <a:t/>
            </a:r>
            <a:br>
              <a:rPr lang="ru-RU" altLang="ru-RU" b="1" dirty="0"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E6E69DF-4156-4393-9B31-A1469B2929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33" y="1207102"/>
            <a:ext cx="3802893" cy="44699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003126" y="1026021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МБОУ «Гимназия № 4» </a:t>
            </a:r>
            <a:endParaRPr lang="ru-RU" alt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Брянска, победитель регионального этапа Всероссийского конкурса «Учитель года России» в 2011 году, Почётный работник общего образования Российской Федерации,</a:t>
            </a:r>
          </a:p>
          <a:p>
            <a:pPr algn="ctr"/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редседатель </a:t>
            </a:r>
            <a:r>
              <a:rPr lang="ru-RU" alt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номинационного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жюри</a:t>
            </a:r>
          </a:p>
        </p:txBody>
      </p:sp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6809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Волобуева Галина Викторовна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4118" y="1412775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иностранного языка МБОУ СОШ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Брянска,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регионального этапа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года-2013», Почетный работник общего образования Российской Федерации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3528392" cy="5295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09078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7368480" cy="836713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Мураль</a:t>
            </a:r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</a:t>
            </a:r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Павловна</a:t>
            </a:r>
            <a:r>
              <a:rPr lang="ru-RU" altLang="ru-RU" b="1" dirty="0">
                <a:solidFill>
                  <a:srgbClr val="CE7F3E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b="1" dirty="0">
                <a:solidFill>
                  <a:srgbClr val="CE7F3E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rgbClr val="CE7F3E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05AE994-1438-4E21-95DB-97C73C005A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6" y="1196752"/>
            <a:ext cx="3359570" cy="4808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047232" y="1772816"/>
            <a:ext cx="46440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отделом </a:t>
            </a:r>
            <a:r>
              <a:rPr lang="ru-RU" alt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ЦНППМ  ГАУ ДПО «БИПКРО», победитель регионального этапа Всероссийского конкурса «Учитель года – 2008»</a:t>
            </a: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9105605-0BD2-4017-A1EB-16916742E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33" y="1196752"/>
            <a:ext cx="3221501" cy="4832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41423" y="188640"/>
            <a:ext cx="7551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Улитенкова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Альбертовна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1328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 МБОУ «Лицей № 27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Героя Советского Союза И.Е.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Кустова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г. Брянска</a:t>
            </a:r>
          </a:p>
        </p:txBody>
      </p:sp>
    </p:spTree>
    <p:extLst>
      <p:ext uri="{BB962C8B-B14F-4D97-AF65-F5344CB8AC3E}">
        <p14:creationId xmlns="" xmlns:p14="http://schemas.microsoft.com/office/powerpoint/2010/main" val="2741761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8790F79-8632-4AB5-981F-3D616AAE9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138003" cy="4713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6565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Хохлова Лариса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Михайловна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0710" y="2067589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«Брянский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№1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С. Пушкина»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Заслуженный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Российской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0072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6336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b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МАТЕМАТИКИ, ФИЗИКИ, ГЕОГРАФИИ, БИОЛОГИИ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7452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1F91BA4-E9EB-4DDB-A9C0-20604887B2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93" t="3608" r="5406" b="4771"/>
          <a:stretch/>
        </p:blipFill>
        <p:spPr>
          <a:xfrm>
            <a:off x="323528" y="1268760"/>
            <a:ext cx="3288365" cy="49325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6679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Маевская Наталья 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 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932293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№18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Брянска, Заслуженный учитель Российской Федерации,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alt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номинационного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жюри</a:t>
            </a:r>
          </a:p>
        </p:txBody>
      </p:sp>
    </p:spTree>
    <p:extLst>
      <p:ext uri="{BB962C8B-B14F-4D97-AF65-F5344CB8AC3E}">
        <p14:creationId xmlns="" xmlns:p14="http://schemas.microsoft.com/office/powerpoint/2010/main" val="3043245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8849ea879cfd4a12f80308a7b6366a2a5ba6ed1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442</Words>
  <Application>Microsoft Office PowerPoint</Application>
  <PresentationFormat>Экран (4:3)</PresentationFormat>
  <Paragraphs>59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ЧЛЕНЫ НОМИНАЦИОННОГО ЖЮРИ  регионального этапа Всероссийского конкурса  «Учитель года России»  в 2022 году </vt:lpstr>
      <vt:lpstr>УЧИТЕЛЯ  ИНОСТРАННЫХ ЯЗЫКОВ, НАЧАЛЬНЫХ КЛАССОВ </vt:lpstr>
      <vt:lpstr>Трошина Татьяна Владимировна, </vt:lpstr>
      <vt:lpstr>Слайд 4</vt:lpstr>
      <vt:lpstr>Мураль Ирина Павловна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Самолётик из тетрадного листа</dc:title>
  <dc:creator>obstinate</dc:creator>
  <dc:description>Шаблон презентации с сайта https://presentation-creation.ru/</dc:description>
  <cp:lastModifiedBy>Пользователь Windows</cp:lastModifiedBy>
  <cp:revision>821</cp:revision>
  <dcterms:created xsi:type="dcterms:W3CDTF">2018-02-25T09:09:03Z</dcterms:created>
  <dcterms:modified xsi:type="dcterms:W3CDTF">2022-03-11T15:53:48Z</dcterms:modified>
</cp:coreProperties>
</file>