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67" r:id="rId4"/>
    <p:sldId id="268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4" autoAdjust="0"/>
    <p:restoredTop sz="84583" autoAdjust="0"/>
  </p:normalViewPr>
  <p:slideViewPr>
    <p:cSldViewPr>
      <p:cViewPr varScale="1">
        <p:scale>
          <a:sx n="98" d="100"/>
          <a:sy n="98" d="100"/>
        </p:scale>
        <p:origin x="-20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57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A2F1F9-8D90-40CD-AEFD-0C061941581B}"/>
              </a:ext>
            </a:extLst>
          </p:cNvPr>
          <p:cNvSpPr/>
          <p:nvPr/>
        </p:nvSpPr>
        <p:spPr>
          <a:xfrm>
            <a:off x="1259632" y="980728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ЧЛЕНЫ БОЛЬШОГО ЖЮРИ</a:t>
            </a:r>
          </a:p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регионального этапа Всероссийского конкурса </a:t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</a:t>
            </a:r>
          </a:p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20</a:t>
            </a:r>
            <a:r>
              <a:rPr lang="en-US" alt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794FB0A-D87E-45A1-819B-F5C35C0B7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29" y="1412776"/>
            <a:ext cx="4471721" cy="45868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843347" y="134923"/>
            <a:ext cx="7300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Антюхов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Викторович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980728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 ФГБОУ ВО «Брянский государственный университет имени академика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И.Г.Петровского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доктор филологических наук, профессор, Заслуженный работник Высшей школы Российской Федерации, академик Международной академии наук педагогического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57807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D955003-F421-4D85-BC15-07797D807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3899097" cy="4982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83768" y="15830"/>
            <a:ext cx="6495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Потворов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Иван Иванович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9888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образования Брянской городской администрации, Почётный работник общего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77029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7C34D4C-5F47-453D-B6A4-BB2239BD1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3645391" cy="5485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34375" y="0"/>
            <a:ext cx="7057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Игорь Анатольевич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628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развития общего и дошкольного образования департамента образования и науки Брянской области, Почётный работник общего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8554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8CF36D4-B7AC-4BB1-905F-882185EB5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81" t="24000"/>
          <a:stretch/>
        </p:blipFill>
        <p:spPr>
          <a:xfrm>
            <a:off x="323528" y="908720"/>
            <a:ext cx="3507284" cy="561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08028" y="16559"/>
            <a:ext cx="7612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Азаркина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Валерьевна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9168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консультант отдела развития общего и дошкольного образования департамента образования и науки Брянской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74726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2F1D19E-504E-4FB9-8FF9-6FCE9FB49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" t="-4136" r="2720" b="12633"/>
          <a:stretch/>
        </p:blipFill>
        <p:spPr>
          <a:xfrm>
            <a:off x="323528" y="1052736"/>
            <a:ext cx="3765797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34157" y="116632"/>
            <a:ext cx="7439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Парамонов Олег Геннадьевич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7728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учитель Российской Федерации, Кавалер Почётного знака «Общественное признание», абсолютный  победитель Всероссийского конкурса «Учитель года» в 1993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231645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669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Надежда Михайловна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DC3524-72C9-4538-9079-51675D48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3672408" cy="5508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5976" y="22768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№4» г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Брянска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Заслуженный учитель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84932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383" y="116632"/>
            <a:ext cx="7311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Клюев Юрий Александрович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8676C9-2397-4AEA-9360-C1244D20F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3442969" cy="5172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67944" y="126876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ГБОУ «Брянский городской лицей №1 имени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кандидат биологических наук, Почётный работник общего образования Российской Федерации, призер заключительного этапа Всероссийского конкурса «Учитель года России» в 2018 году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75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509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Бабарин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 Николаевич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4FE40E-8A39-4AB2-ADAB-946CCD54F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33" y="1412776"/>
            <a:ext cx="4690399" cy="3871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60032" y="2204864"/>
            <a:ext cx="4283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МБОУ «Гимназия №3» г. Брянска, победитель регионального этапа Всероссийского конкурса «Учитель года России» в 2019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170098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820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Трошина Татьяна Владимировна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0532A3-2230-4EF2-B809-A4671D1C1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4156051" cy="4489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43502" y="148478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МБОУ «Гимназия № 4»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Брянска, победитель регионального этапа Всероссийского конкурса «Учитель года России» в 2011 году, Почётный работник общего образования Российской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81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642" y="116632"/>
            <a:ext cx="7395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Маевская Наталья Сергеевна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B50CC3-17C5-4492-936A-48EC22B2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2" t="4291" r="5417" b="2831"/>
          <a:stretch/>
        </p:blipFill>
        <p:spPr>
          <a:xfrm>
            <a:off x="323528" y="1052736"/>
            <a:ext cx="3372868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95936" y="20608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МБОУ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Брянска, Заслуженный учитель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6E86BF0-2751-4B2F-A2E6-D53B900A6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105" y="1340768"/>
            <a:ext cx="4058251" cy="5067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95736" y="116632"/>
            <a:ext cx="7597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Егорова Елена Валерьевна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2275" y="206084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Брянской области,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жюри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66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099" y="49814"/>
            <a:ext cx="7366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Токаева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Викторовна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5A7CCB-9E8C-4A2D-965C-223E7ECF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69956"/>
            <a:ext cx="4320480" cy="3699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1980987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кабинетом гуманитарных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МБУ БГИМЦ, Почётный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общего образования Российской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7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6659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Грачева Елена Алексеевна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340768"/>
            <a:ext cx="4680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 МБОУ «Гимназия №4» г. Брянска, Почетный работник воспитания и просвещения Российской Федерации, победитель регионального этапа Всероссийского конкурса «Учитель года России» в 2021 году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C03C3D7C-98A4-4E61-88B7-8A1CDD028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34" y="1214422"/>
            <a:ext cx="3500462" cy="4894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136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6632"/>
            <a:ext cx="7637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Чернышов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Валерьевич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42A108-CBB9-4F7D-B032-392F93115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3730751" cy="5353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11960" y="198884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Брянска, кандидат исторических наук,  победитель регионального этапа Всероссийского конкурса «Учитель года России» в 2015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29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54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Самуйленко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Григорьевна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F376A5-C8B2-45DC-BF40-BE041843A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3367454" cy="5051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95936" y="1378304"/>
            <a:ext cx="46440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дисциплин МАОУ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Дятьковская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гимназия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этапа Всероссийского конкурса «Учитель года России» в 2014 году, Почетный работник общего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17075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9DCE671-27C4-4D04-8C39-168DDCB49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4065563" cy="5380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95736" y="127817"/>
            <a:ext cx="6295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Анна Ивановна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41277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Брянской областной организации Профсоюза работников народного образования и науки Российской Федерации, Почётный работник воспитания и просвещения Российской Федерации,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сопредседатель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жюри</a:t>
            </a:r>
          </a:p>
        </p:txBody>
      </p:sp>
    </p:spTree>
    <p:extLst>
      <p:ext uri="{BB962C8B-B14F-4D97-AF65-F5344CB8AC3E}">
        <p14:creationId xmlns:p14="http://schemas.microsoft.com/office/powerpoint/2010/main" xmlns="" val="169425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249" t="3146" r="12899"/>
          <a:stretch/>
        </p:blipFill>
        <p:spPr>
          <a:xfrm>
            <a:off x="251520" y="980728"/>
            <a:ext cx="4194290" cy="5254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85770" y="116632"/>
            <a:ext cx="7667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Матюхина Полина Валерьевна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9168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 Брянского института повышения квалификации работников образования, кандидат педагогических наук, доцент,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сопредседатель жюри</a:t>
            </a:r>
          </a:p>
        </p:txBody>
      </p:sp>
    </p:spTree>
    <p:extLst>
      <p:ext uri="{BB962C8B-B14F-4D97-AF65-F5344CB8AC3E}">
        <p14:creationId xmlns:p14="http://schemas.microsoft.com/office/powerpoint/2010/main" xmlns="" val="177386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86BD43F-8694-46D3-94B7-9AE4EB03B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4064448" cy="4813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909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Чернякова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Викторовна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6651" y="242088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директора департамента образования и науки Брянской области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 председателя жюри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22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AFBEC26-9492-4238-A79B-DC75D0460E7C}"/>
              </a:ext>
            </a:extLst>
          </p:cNvPr>
          <p:cNvSpPr/>
          <p:nvPr/>
        </p:nvSpPr>
        <p:spPr>
          <a:xfrm>
            <a:off x="5039544" y="1772816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департамента образования и науки Брянской области,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жюри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86725"/>
            <a:ext cx="7314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Ширяев Виктор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96752"/>
            <a:ext cx="4405956" cy="4841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92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41BF9A-B01E-46F2-B9FC-BDA6041F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4117877" cy="4953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56164" y="116632"/>
            <a:ext cx="8020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Журавлёва Людмила Фёдоровна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9888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комитета Брянской областной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по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образованию, науке, культуре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 народного 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12081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55FE92-4A45-4524-AA74-70ED2B24F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20" r="27985" b="2963"/>
          <a:stretch/>
        </p:blipFill>
        <p:spPr>
          <a:xfrm>
            <a:off x="251520" y="1052736"/>
            <a:ext cx="3995225" cy="5368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27079" y="116632"/>
            <a:ext cx="7716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Курасова Антонина Семёновна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8790" y="19888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учитель России, Почётный гражданин Брянской области,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гражданин города Брянска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67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6397" y="188640"/>
            <a:ext cx="7867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Пронин Владимир Михайлович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8728" y="1916832"/>
            <a:ext cx="3275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председателя Брянской областной Думы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uma32.ru/images/news/b_552E3F01-6395-403A-B0C4-22634ED9FE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372574" cy="3581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644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3ea7a244dcf1fe1d8f8b57163c9afd2298a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528</Words>
  <Application>Microsoft Office PowerPoint</Application>
  <PresentationFormat>Экран (4:3)</PresentationFormat>
  <Paragraphs>59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Уголки зеленых оттенков</dc:title>
  <dc:creator>obstinate</dc:creator>
  <dc:description>Шаблон презентации с сайта https://presentation-creation.ru/</dc:description>
  <cp:lastModifiedBy>Пользователь Windows</cp:lastModifiedBy>
  <cp:revision>1277</cp:revision>
  <dcterms:created xsi:type="dcterms:W3CDTF">2018-02-25T09:09:03Z</dcterms:created>
  <dcterms:modified xsi:type="dcterms:W3CDTF">2022-03-11T15:55:29Z</dcterms:modified>
</cp:coreProperties>
</file>