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5" r:id="rId9"/>
    <p:sldId id="266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2E1D2BD-A604-43EF-9A36-FF51FDE1927A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9112B4C-81DA-4D3A-8D3E-91565EF91A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Алгоритм работы образовательной организации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err="1" smtClean="0"/>
              <a:t>О.Г.Викульева</a:t>
            </a:r>
            <a:r>
              <a:rPr lang="ru-RU" sz="3200" b="1" dirty="0" smtClean="0"/>
              <a:t>, </a:t>
            </a:r>
          </a:p>
          <a:p>
            <a:pPr algn="r"/>
            <a:r>
              <a:rPr lang="ru-RU" sz="3200" b="1" dirty="0" smtClean="0"/>
              <a:t>заведующий ЦНППМ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363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626317" cy="4238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7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94" y="836711"/>
            <a:ext cx="7875138" cy="501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6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. </a:t>
            </a:r>
            <a:r>
              <a:rPr lang="ru-RU" sz="3600" dirty="0"/>
              <a:t>Главная задача школы, попавшей в проект, выстроить такую систему самооценки, которая позволит школе «видеть» свои дефициты и разрабатывать меры по их компенсации.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Объективная самооценка.</a:t>
            </a:r>
          </a:p>
        </p:txBody>
      </p:sp>
    </p:spTree>
    <p:extLst>
      <p:ext uri="{BB962C8B-B14F-4D97-AF65-F5344CB8AC3E}">
        <p14:creationId xmlns:p14="http://schemas.microsoft.com/office/powerpoint/2010/main" val="20052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/>
              <a:t>Последовательность – главное условие эффективной антикризисной работы. Пусть первые шаги покажутся маленькими, однако именно они, в конечном счете, и приведут к запуску трансформации.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Целеполагание.</a:t>
            </a:r>
          </a:p>
        </p:txBody>
      </p:sp>
    </p:spTree>
    <p:extLst>
      <p:ext uri="{BB962C8B-B14F-4D97-AF65-F5344CB8AC3E}">
        <p14:creationId xmlns:p14="http://schemas.microsoft.com/office/powerpoint/2010/main" val="136592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132856"/>
            <a:ext cx="7745505" cy="3993307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 Стратегический </a:t>
            </a:r>
            <a:r>
              <a:rPr lang="ru-RU" sz="3600" dirty="0"/>
              <a:t>документ, содержащий общее системное представление о путях перехода от текущего положения ОО к желаемому.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054250"/>
          </a:xfrm>
        </p:spPr>
        <p:txBody>
          <a:bodyPr/>
          <a:lstStyle/>
          <a:p>
            <a:r>
              <a:rPr lang="ru-RU" dirty="0"/>
              <a:t>Концепция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230477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 </a:t>
            </a:r>
            <a:r>
              <a:rPr lang="ru-RU" sz="3600" dirty="0" smtClean="0"/>
              <a:t>Содержит </a:t>
            </a:r>
            <a:r>
              <a:rPr lang="ru-RU" sz="3600" dirty="0"/>
              <a:t>перечень задач в привязке к срокам реализации, показатели достижения цели, индикаторы, характеризующие реализацию мер по всем выбранным ОО рисковым направлениям.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Среднесрочная программа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20266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Основные </a:t>
            </a:r>
            <a:r>
              <a:rPr lang="ru-RU" sz="2800" b="1" dirty="0"/>
              <a:t>мероприятия программы/перечень подпрограмм c основными </a:t>
            </a:r>
            <a:r>
              <a:rPr lang="ru-RU" sz="2800" b="1" dirty="0" smtClean="0"/>
              <a:t>мероприятиями</a:t>
            </a:r>
            <a:endParaRPr lang="ru-RU" sz="28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8136904" cy="410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07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 Это </a:t>
            </a:r>
            <a:r>
              <a:rPr lang="ru-RU" sz="2800" dirty="0"/>
              <a:t>операционный документ, в содержании которого имеются конкретные задачи и мероприятия по каждому выбранному ОО для работы рисковому направлению. При этом документ должен согласовываться с показателями, описанными в Среднесрочной программе развития и целями, указанными в Концепции развития школы.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Антирисковая</a:t>
            </a:r>
            <a:r>
              <a:rPr lang="ru-RU" dirty="0"/>
              <a:t>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26043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280920" cy="533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5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8208912" cy="461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6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29</TotalTime>
  <Words>172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Алгоритм работы образовательной организации </vt:lpstr>
      <vt:lpstr>Объективная самооценка.</vt:lpstr>
      <vt:lpstr>Целеполагание.</vt:lpstr>
      <vt:lpstr>Концепция развития</vt:lpstr>
      <vt:lpstr>Среднесрочная программа развития</vt:lpstr>
      <vt:lpstr>Основные мероприятия программы/перечень подпрограмм c основными мероприятиями</vt:lpstr>
      <vt:lpstr>Антирисковая программа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2022-03-14T18:59:52Z</dcterms:created>
  <dcterms:modified xsi:type="dcterms:W3CDTF">2022-03-14T19:29:31Z</dcterms:modified>
</cp:coreProperties>
</file>