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0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95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8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3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0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7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4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6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05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93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AAD23-E6F9-4B5A-9A23-2DE19B3B6725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AF563-F0AA-4059-ADEE-933AF29F2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5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3"/>
          <a:srcRect l="3689" t="15834" r="2672" b="180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454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848" t="16435" r="2833" b="22835"/>
          <a:stretch/>
        </p:blipFill>
        <p:spPr bwMode="auto">
          <a:xfrm>
            <a:off x="0" y="0"/>
            <a:ext cx="9144000" cy="6946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4424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330" t="16235" r="2672" b="184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848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688" t="15433" r="2351" b="18828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10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882" t="16235" r="3157" b="1842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826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688" t="16034" r="2673" b="182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2134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688" t="16034" r="2993" b="1842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221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848" t="15633" r="2191" b="18226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0247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009" t="15433" r="2993" b="184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4440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688" t="15433" r="2833" b="188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15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528" t="15834" r="2672" b="182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952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527" t="16034" r="2511" b="18827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178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527" t="16234" r="2993" b="1862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379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329" t="15633" r="2993" b="186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071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009" t="15433" r="2351" b="190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3815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329" t="15633" r="2833" b="18828"/>
          <a:stretch/>
        </p:blipFill>
        <p:spPr bwMode="auto">
          <a:xfrm>
            <a:off x="0" y="0"/>
            <a:ext cx="9143999" cy="698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6688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328" t="15433" r="3635" b="18426"/>
          <a:stretch/>
        </p:blipFill>
        <p:spPr bwMode="auto">
          <a:xfrm>
            <a:off x="-101600" y="0"/>
            <a:ext cx="92456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635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материалам учебно-методического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координаторов Всероссийского конкурса сочинений «Без срока давности»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37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009" t="15834" r="2833" b="28648"/>
          <a:stretch/>
        </p:blipFill>
        <p:spPr bwMode="auto">
          <a:xfrm>
            <a:off x="0" y="0"/>
            <a:ext cx="92329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705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4009" t="16218" r="2351" b="2303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756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528" t="16435" r="2833" b="22234"/>
          <a:stretch/>
        </p:blipFill>
        <p:spPr bwMode="auto">
          <a:xfrm>
            <a:off x="0" y="0"/>
            <a:ext cx="9144000" cy="698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775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849" t="16235" r="2673" b="284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65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848" t="16234" r="2833" b="230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311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527" t="16235" r="3315" b="184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2922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009" t="16034" r="2672" b="224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92600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14</Words>
  <Application>Microsoft Office PowerPoint</Application>
  <PresentationFormat>Экран (4:3)</PresentationFormat>
  <Paragraphs>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2021-12-29T12:03:55Z</dcterms:created>
  <dcterms:modified xsi:type="dcterms:W3CDTF">2021-12-29T14:12:14Z</dcterms:modified>
</cp:coreProperties>
</file>