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763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0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6530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910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406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405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206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987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6799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990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643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C7496-1046-4DE6-8C79-549B83747568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B8EE0-803A-4BA2-B84C-D296EECA9C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2751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0174/16484fcceccbff241e7f0387146f346240cb050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968137"/>
            <a:ext cx="9650506" cy="334345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специального раздела «Центр «Точка роста» на официальном сайте образовательной организации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u06.edu35.ru/images/111111111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91283" y="0"/>
            <a:ext cx="3277507" cy="227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8386354" y="383177"/>
            <a:ext cx="2377440" cy="4528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9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72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496" y="365125"/>
            <a:ext cx="10618304" cy="628787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«Педагоги»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835" y="993911"/>
            <a:ext cx="10836965" cy="548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одержит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педагогических работниках общеобразовательной организации, осуществляющих образовательную деятельность с использованием ресурсов центра «Точка роста».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 о педагогических работниках рекомендуется представлять в формате, соответствующем требованиям к наполнению подраздела «Руководство. Педагогический 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раздела «Сведения об образовательной организации», действующим в соответствии со статьей 29 Федерального закона Российской Федерации от 29.12.2012 № 273-ФЗ «Об образовании в Российской Федерации» и приказом Федеральной службы по надзору в сфере образования и науки от 14.08.2020 г. № 831 «Об утверждении Требований к структуре официального сайта образовательной организации в информационно-телекоммуникационной сети «Интернет» и формату представления информации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Статья 29. Информационная открытость образовательной организации /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КонсультантПлюс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(consultant.ru)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размещать с фотографиями педагогических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3974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«Материально-техническая база»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6226" y="1073426"/>
            <a:ext cx="10737574" cy="51035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помещениях и оборудовании, которые входят в состав материально-технической базы центра «Точка роста» на базе общеобразовательной организации.</a:t>
            </a: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 рекомендуется представить информацию о переоборудованных для создания центра помещениях общеобразовательной организации с представлением характеристик данных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помещений.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информации о средствах обучения и воспитания, оборудовании, которым оснащен центр «Точка роста», возможно в формате документа с перечнем всех имеющихся единиц оборудования или описания данного оборудования.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96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36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«Режим занятий»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2270"/>
            <a:ext cx="10515600" cy="4914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информацию о проводимых на базе центра «Точка роста» учебных занятиях (урочной и внеурочной деятельности, дополнительного образования).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представляется в формате документа с указанием порядка реализации образовательной деятельности (либо ссылка на Режим занятий обучающихся, размещенный в разделе «Сведения об образовательной организации» с имеющимися сведениями о режиме занятий на площадке центра «Точка роста») или описания реализуемых занятий с указанием примерного графика их проведения.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характеризует наполненность площадки центра «Точка роста» образовательной деятельностью и обеспечивает доступность информации обучающимся о наличии возможности использовать помещения центра для индивидуальной работы, проектной деятельности и иных видов образовательных активностей.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08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634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одержит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планируемых и проводимых на базе или с использованием ресурсов центра «Точка роста» образовательных мероприятиях для детей и педагогов, соответствующих целям и задачам центра «Точка роста».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наполняется документом, содержащим план (график) проводимых на площадке центра мероприятий на текущий учебный год и (или) описание планируемых мероприятий для обучающихся и родителей (законных представителей), педагогов.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подразделе может размещаться краткая информация о проведенных мероприятиях, взаимодействии с другими образовательными организациями и пр.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836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«Мероприятия»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263844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«Мероприятия»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5435" y="1530626"/>
            <a:ext cx="10608365" cy="4646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одержит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планируемых и проводимых на базе или с использованием ресурсов центра «Точка роста» образовательных мероприятиях для детей и педагогов, соответствующих целям и задачам центра «Точка роста».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наполняется документом, содержащим план (график) проводимых на площадке центра мероприятий на текущий учебный год и (или) описание планируемых мероприятий для обучающихся и родителей (законных представителей), педагогов.</a:t>
            </a:r>
          </a:p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подразделе может размещаться краткая информация о проведенных мероприятиях, взаимодействии с другими образовательными организациями и пр.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148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«Дополнительная информация» 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одержит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не вошедшую в состав других подразделов, соответствующую целям и задачам деятельности центра «Точка роста».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содержать ссылки на методические разработки педагогических работников общеобразовательной организации, новости, фото и видеоматериалы, а также иные сведения, имеющие практическую ценность для участников образовательных отношений.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133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«Обратная связь (контакты)»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одержит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контактных данных ответственных лиц общеобразовательной организации, обеспечивающих функционирование и развитие центра «Точка роста». </a:t>
            </a: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подразделе может быть размещен блок «Часто задаваемые вопросы и ответы» для обучающихся и родителей (законных представителей), а также иных заинтересованных лиц, а также форма обратной связи для обеспечения возможности получения посетителями сайта ответов на возникающие вопросы о деятельности центра.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0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«Галерея»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азмещение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фото и видеоматериалов о деятельности центра «Точка роста», </a:t>
            </a:r>
            <a:r>
              <a:rPr lang="ru-RU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медиаматериалов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деятельности центра, размещение видеозаписей мероприятий, учебных занятий, мастер-классов и пр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612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4291" y="696686"/>
            <a:ext cx="10515600" cy="56257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«Точка роста»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федеральная сеть центров образования цифрового, естественнонаучного, гуманитарного профилей, организованная в рамках проекта «Современная школа».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Создается на базе сельских школ и образовательных учреждений малых городов численностью до 60 тыс. человек. </a:t>
            </a:r>
          </a:p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центров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внедрения новых методов обучения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обеспечение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технологиями для освоения обучающимися основных и дополнительных общеобразовательных программ цифрового, естественнонаучного, технического и гуманитарного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профилей;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совершенствование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10281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информационного сопровождения  деятельности </a:t>
            </a:r>
            <a:b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центров образования «Точка роста»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02207266"/>
              </p:ext>
            </p:extLst>
          </p:nvPr>
        </p:nvGraphicFramePr>
        <p:xfrm>
          <a:off x="1796143" y="1566291"/>
          <a:ext cx="8355617" cy="489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4593">
                  <a:extLst>
                    <a:ext uri="{9D8B030D-6E8A-4147-A177-3AD203B41FA5}">
                      <a16:colId xmlns:a16="http://schemas.microsoft.com/office/drawing/2014/main" xmlns="" val="3214046300"/>
                    </a:ext>
                  </a:extLst>
                </a:gridCol>
                <a:gridCol w="2601024">
                  <a:extLst>
                    <a:ext uri="{9D8B030D-6E8A-4147-A177-3AD203B41FA5}">
                      <a16:colId xmlns:a16="http://schemas.microsoft.com/office/drawing/2014/main" xmlns="" val="25205471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6576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 раздел «Центр «Точка роста»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97,6%</a:t>
                      </a:r>
                      <a:endParaRPr lang="ru-RU" sz="20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07938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раздела соответствует методическим рекомендациям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25951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Общая информация о центре «Точка роста»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478465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«Документы»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r>
                        <a:rPr lang="ru-RU" sz="20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документы)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65% 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(часть)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1706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«Образовательные программы»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45,5</a:t>
                      </a: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20948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«Педагоги»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356152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«Материально-техническая база»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34,7%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78563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«Режим занятий»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7312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«Мероприятия»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070608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«Дополнительная информация»*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3134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«Обратная связь»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  <a:endParaRPr lang="ru-R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5892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«Галерея»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58%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40783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5395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988" y="403412"/>
            <a:ext cx="11214847" cy="76284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/>
              <a:t>Пример размещения ссылки на раздел на сайте общеобразовательной организации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0988" y="1411941"/>
            <a:ext cx="10717306" cy="506954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733006" y="3091543"/>
            <a:ext cx="9440091" cy="32831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лево 5"/>
          <p:cNvSpPr/>
          <p:nvPr/>
        </p:nvSpPr>
        <p:spPr>
          <a:xfrm>
            <a:off x="1881051" y="4593771"/>
            <a:ext cx="1018903" cy="52686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648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82121"/>
            <a:ext cx="10515600" cy="1010722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«Центр «Точка роста» на сайте общеобразовательной организации в сети «Интернет»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92315" y="1093098"/>
            <a:ext cx="8882743" cy="477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 о центре «Точка роста</a:t>
            </a: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892314" y="1657367"/>
            <a:ext cx="2063459" cy="477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</a:t>
            </a:r>
            <a:endParaRPr lang="ru-RU" sz="2500" dirty="0"/>
          </a:p>
        </p:txBody>
      </p:sp>
      <p:sp>
        <p:nvSpPr>
          <p:cNvPr id="9" name="TextBox 8"/>
          <p:cNvSpPr txBox="1"/>
          <p:nvPr/>
        </p:nvSpPr>
        <p:spPr>
          <a:xfrm>
            <a:off x="4270227" y="1649889"/>
            <a:ext cx="2063459" cy="477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6227" y="1642399"/>
            <a:ext cx="2160390" cy="477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862105" y="1642408"/>
            <a:ext cx="1912953" cy="47705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92314" y="2206399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sz="2500" dirty="0"/>
          </a:p>
        </p:txBody>
      </p:sp>
      <p:sp>
        <p:nvSpPr>
          <p:cNvPr id="13" name="TextBox 12"/>
          <p:cNvSpPr txBox="1"/>
          <p:nvPr/>
        </p:nvSpPr>
        <p:spPr>
          <a:xfrm>
            <a:off x="1877454" y="2808503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</a:t>
            </a:r>
            <a:endParaRPr lang="ru-RU" sz="2500" dirty="0"/>
          </a:p>
        </p:txBody>
      </p:sp>
      <p:sp>
        <p:nvSpPr>
          <p:cNvPr id="14" name="TextBox 13"/>
          <p:cNvSpPr txBox="1"/>
          <p:nvPr/>
        </p:nvSpPr>
        <p:spPr>
          <a:xfrm>
            <a:off x="1892314" y="3383531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Материально-техническая база</a:t>
            </a:r>
            <a:endParaRPr lang="ru-RU" sz="2500" dirty="0"/>
          </a:p>
        </p:txBody>
      </p:sp>
      <p:sp>
        <p:nvSpPr>
          <p:cNvPr id="15" name="TextBox 14"/>
          <p:cNvSpPr txBox="1"/>
          <p:nvPr/>
        </p:nvSpPr>
        <p:spPr>
          <a:xfrm>
            <a:off x="1892314" y="3978159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</a:t>
            </a:r>
            <a:endParaRPr lang="ru-RU" sz="2500" dirty="0"/>
          </a:p>
        </p:txBody>
      </p:sp>
      <p:sp>
        <p:nvSpPr>
          <p:cNvPr id="16" name="TextBox 15"/>
          <p:cNvSpPr txBox="1"/>
          <p:nvPr/>
        </p:nvSpPr>
        <p:spPr>
          <a:xfrm>
            <a:off x="1892314" y="4559343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endParaRPr lang="ru-RU" sz="2500" dirty="0"/>
          </a:p>
        </p:txBody>
      </p:sp>
      <p:sp>
        <p:nvSpPr>
          <p:cNvPr id="17" name="TextBox 16"/>
          <p:cNvSpPr txBox="1"/>
          <p:nvPr/>
        </p:nvSpPr>
        <p:spPr>
          <a:xfrm>
            <a:off x="1892314" y="5147011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endParaRPr lang="ru-RU" sz="2500" dirty="0"/>
          </a:p>
        </p:txBody>
      </p:sp>
      <p:sp>
        <p:nvSpPr>
          <p:cNvPr id="18" name="TextBox 17"/>
          <p:cNvSpPr txBox="1"/>
          <p:nvPr/>
        </p:nvSpPr>
        <p:spPr>
          <a:xfrm>
            <a:off x="1892314" y="5723624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Обратная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(контакты, социальные сети)</a:t>
            </a:r>
            <a:endParaRPr lang="ru-RU" sz="2500" dirty="0"/>
          </a:p>
        </p:txBody>
      </p:sp>
      <p:sp>
        <p:nvSpPr>
          <p:cNvPr id="19" name="TextBox 18"/>
          <p:cNvSpPr txBox="1"/>
          <p:nvPr/>
        </p:nvSpPr>
        <p:spPr>
          <a:xfrm>
            <a:off x="1892314" y="6291528"/>
            <a:ext cx="888274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Галерея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xmlns="" val="344889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1858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информация о центре «Точка роста»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726" y="896984"/>
            <a:ext cx="11155680" cy="527997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Наполняется информацией о предназначении центра, его целях, задачах, ресурсах, за счет которых он создан, в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ом числе национального проекта «Образование».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«Точка роста» создаются при поддержке Министерства просвещения Российской Федерации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Адрес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сайта Министерства просвещения Российской Федерации: https://edu.gov.ru/.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оператором мероприятий по созданию центров образования естественно-научной и технологической направленностей «Точка роста» является ФГАОУ ДПО «Академия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России».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Федерального оператора: https://apkpro.ru/.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Региональным координатором мероприятий по созданию центров образования естественно-научной и технологической направленностей «Точка роста» является &lt;Наименование органа исполнительной власти субъекта Российской Федерации, осуществляющего координацию мероприятий&gt;.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регионального координатора: &lt;Ссылка на сайт&gt;.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национальном проекте «Образование» размещена на сайте Министерства просвещения Российской Федерации по ссылке: https://edu.gov.ru/national-project</a:t>
            </a:r>
            <a:r>
              <a:rPr lang="ru-RU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/.</a:t>
            </a: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9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7355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«Документы»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10194"/>
            <a:ext cx="10515600" cy="145433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аполняется информацией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документах, которые регулируют деятельность центра «Точка роста», созданного на базе общеобразовательной организации, а также при необходимости иных документов, относящихся к функционированию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осуществляется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уровням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1" y="2544417"/>
            <a:ext cx="11029122" cy="1631216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федерального уровня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12.01.2021 г. № Р-6 «Об утверждении Методических рекомендаций по созданию и функционированию в общеобразовательных организациях, расположенных в сельской местности и малых городах, центров образования естественно-научной и технологической направленностей»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4339" y="4589791"/>
            <a:ext cx="10952922" cy="1938992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регионального и муниципального уровня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правовые акты субъекта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РФ;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Распорядительные акты органа исполнительной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органов местного самоуправления, относящиеся к деятельности центров «Точка роста» (при наличии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lvl="1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документы регионального и муниципального уровня (при наличии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20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 txBox="1">
            <a:spLocks noGrp="1"/>
          </p:cNvSpPr>
          <p:nvPr>
            <p:ph idx="1"/>
          </p:nvPr>
        </p:nvSpPr>
        <p:spPr>
          <a:xfrm>
            <a:off x="838200" y="396875"/>
            <a:ext cx="10515600" cy="2905924"/>
          </a:xfrm>
          <a:prstGeom prst="rect">
            <a:avLst/>
          </a:prstGeom>
          <a:noFill/>
          <a:ln w="28575" cmpd="sng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Локальные акты образовательной организации:</a:t>
            </a:r>
          </a:p>
          <a:p>
            <a:pPr marL="457200" lvl="1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назначении куратора, ответственного за функционирование и развитие центра «Точка роста» на базе общеобразовательной организации;</a:t>
            </a:r>
          </a:p>
          <a:p>
            <a:pPr marL="457200" lvl="1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создании центра «Точка роста» на базе общеобразовательной организации и утверждении Положения о деятельности центра;</a:t>
            </a:r>
          </a:p>
          <a:p>
            <a:pPr marL="457200" lvl="1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 планировании деятельности центра;</a:t>
            </a:r>
          </a:p>
          <a:p>
            <a:pPr marL="457200" lvl="1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относящиеся к сетевой форме реализации образовательных программ;</a:t>
            </a:r>
          </a:p>
          <a:p>
            <a:pPr marL="457200" lvl="1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локальные акты, регулирующие деятельность центра «Точка роста», в том числе по вопросам реализации образовательных программ на базе центра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841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835" y="1272209"/>
            <a:ext cx="10836965" cy="49047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 реализуемых с использованием ресурсов центра «Точка роста» образовательных программах общего и дополнительного образования.</a:t>
            </a:r>
          </a:p>
          <a:p>
            <a:pPr marL="0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представляет собой краткое описание реализуемых программ с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приложением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копий образовательных программ или ссылок на размещенные в разделе «Сведения об образовательной организации» образовательные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  <a:p>
            <a:pPr marL="0" indent="0">
              <a:buNone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справочных и методических материалов в подразделе могут быть размещены методические пособия ФГАОУ ДПО «Академия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России» по реализации образовательной деятельности на базе центра «Точка роста».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35496" y="365125"/>
            <a:ext cx="10618304" cy="628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Подраздел «Образовательные программы»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85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1320</Words>
  <Application>Microsoft Office PowerPoint</Application>
  <PresentationFormat>Произвольный</PresentationFormat>
  <Paragraphs>106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Формирование специального раздела «Центр «Точка роста» на официальном сайте образовательной организации</vt:lpstr>
      <vt:lpstr>Слайд 2</vt:lpstr>
      <vt:lpstr>Мониторинг информационного сопровождения  деятельности  центров образования «Точка роста»</vt:lpstr>
      <vt:lpstr>Пример размещения ссылки на раздел на сайте общеобразовательной организации</vt:lpstr>
      <vt:lpstr>Структура раздела «Центр «Точка роста» на сайте общеобразовательной организации в сети «Интернет»</vt:lpstr>
      <vt:lpstr>Общая информация о центре «Точка роста»</vt:lpstr>
      <vt:lpstr>Подраздел «Документы»</vt:lpstr>
      <vt:lpstr>Слайд 8</vt:lpstr>
      <vt:lpstr>Слайд 9</vt:lpstr>
      <vt:lpstr>Подраздел «Педагоги»</vt:lpstr>
      <vt:lpstr>Подраздел «Материально-техническая база»</vt:lpstr>
      <vt:lpstr>Подраздел «Режим занятий»</vt:lpstr>
      <vt:lpstr>Подраздел «Мероприятия»</vt:lpstr>
      <vt:lpstr>Подраздел «Мероприятия»</vt:lpstr>
      <vt:lpstr>Подраздел «Дополнительная информация» </vt:lpstr>
      <vt:lpstr>Подраздел «Обратная связь (контакты)»</vt:lpstr>
      <vt:lpstr>Подраздел «Галерея»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специального раздела «Центр «Точка роста» на официальном сайте образовательной организации</dc:title>
  <dc:creator>User</dc:creator>
  <cp:lastModifiedBy>Ольга</cp:lastModifiedBy>
  <cp:revision>39</cp:revision>
  <dcterms:created xsi:type="dcterms:W3CDTF">2022-01-21T07:09:14Z</dcterms:created>
  <dcterms:modified xsi:type="dcterms:W3CDTF">2022-01-28T08:33:59Z</dcterms:modified>
</cp:coreProperties>
</file>