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5216-B0A6-4A90-A85F-19EC6A2C471E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643-3CC7-485D-8D7D-693BEE7FB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0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5216-B0A6-4A90-A85F-19EC6A2C471E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643-3CC7-485D-8D7D-693BEE7FB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5216-B0A6-4A90-A85F-19EC6A2C471E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643-3CC7-485D-8D7D-693BEE7FB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909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D27E82A-4B60-4730-A407-A33EDCEC6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/>
          <a:stretch/>
        </p:blipFill>
        <p:spPr>
          <a:xfrm>
            <a:off x="9915709" y="0"/>
            <a:ext cx="1321264" cy="12892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07FBA1-9778-4A82-B6A1-57775DEC2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6" t="83103" r="39919" b="9119"/>
          <a:stretch/>
        </p:blipFill>
        <p:spPr>
          <a:xfrm>
            <a:off x="11290300" y="1289202"/>
            <a:ext cx="901700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7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5216-B0A6-4A90-A85F-19EC6A2C471E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643-3CC7-485D-8D7D-693BEE7FB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55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5216-B0A6-4A90-A85F-19EC6A2C471E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643-3CC7-485D-8D7D-693BEE7FB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5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5216-B0A6-4A90-A85F-19EC6A2C471E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643-3CC7-485D-8D7D-693BEE7FB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6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5216-B0A6-4A90-A85F-19EC6A2C471E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643-3CC7-485D-8D7D-693BEE7FB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5216-B0A6-4A90-A85F-19EC6A2C471E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643-3CC7-485D-8D7D-693BEE7FB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5216-B0A6-4A90-A85F-19EC6A2C471E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643-3CC7-485D-8D7D-693BEE7FB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5216-B0A6-4A90-A85F-19EC6A2C471E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643-3CC7-485D-8D7D-693BEE7FB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5216-B0A6-4A90-A85F-19EC6A2C471E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643-3CC7-485D-8D7D-693BEE7FB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6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F5216-B0A6-4A90-A85F-19EC6A2C471E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E7643-3CC7-485D-8D7D-693BEE7FB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7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390976" y="1917809"/>
            <a:ext cx="10994778" cy="28115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Всероссийские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семинары для руководителей, педагогов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«Точка роста», 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куб», ШК «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252766" y="356602"/>
            <a:ext cx="1016801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методический семинар для педагогов</a:t>
            </a:r>
          </a:p>
          <a:p>
            <a:pPr algn="l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Центров «Точка роста 2021»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2766" y="1401521"/>
            <a:ext cx="309649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Кемеровская обл.</a:t>
            </a:r>
          </a:p>
          <a:p>
            <a:r>
              <a:rPr lang="ru-RU" sz="2400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Кузбасс </a:t>
            </a:r>
          </a:p>
          <a:p>
            <a:r>
              <a:rPr lang="ru-RU" sz="2400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Березовский</a:t>
            </a:r>
          </a:p>
          <a:p>
            <a:r>
              <a:rPr lang="ru-RU" sz="2400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30.06.2021 г. </a:t>
            </a:r>
          </a:p>
          <a:p>
            <a:endParaRPr lang="ru-RU" b="1" dirty="0">
              <a:solidFill>
                <a:srgbClr val="1B328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254" y="2987297"/>
            <a:ext cx="215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2B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Ссылка на запись семинара: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18E87D1-0A6B-49BD-A316-070411D14EC0}"/>
              </a:ext>
            </a:extLst>
          </p:cNvPr>
          <p:cNvGrpSpPr/>
          <p:nvPr/>
        </p:nvGrpSpPr>
        <p:grpSpPr>
          <a:xfrm>
            <a:off x="3598261" y="1497971"/>
            <a:ext cx="7530911" cy="4986312"/>
            <a:chOff x="310715" y="1489272"/>
            <a:chExt cx="6678257" cy="442175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5685" y="3751943"/>
              <a:ext cx="3243287" cy="2159088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715" y="3751943"/>
              <a:ext cx="3304427" cy="2143447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384" y="1489273"/>
              <a:ext cx="3263758" cy="2174989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5212" y="1489272"/>
              <a:ext cx="3263760" cy="2174989"/>
            </a:xfrm>
            <a:prstGeom prst="rect">
              <a:avLst/>
            </a:prstGeom>
          </p:spPr>
        </p:pic>
      </p:grpSp>
      <p:pic>
        <p:nvPicPr>
          <p:cNvPr id="1026" name="Picture 2" descr="http://qrcoder.ru/code/?https%3A%2F%2Fwww.youtube.com%2Fwatch%3Fv%3Db7GCTk5V3gQ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6" y="3572072"/>
            <a:ext cx="1988881" cy="198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0254" y="5654012"/>
            <a:ext cx="2252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https://www.youtube.com/watch?v=b7GCTk5V3gQ</a:t>
            </a:r>
            <a:endParaRPr lang="ru-RU" sz="12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730" y="6112702"/>
            <a:ext cx="267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Кол-во просмотров – 19 697 </a:t>
            </a:r>
            <a:endParaRPr lang="ru-RU" sz="20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0" y="112439"/>
            <a:ext cx="9900138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методический семинар для педагогов</a:t>
            </a:r>
          </a:p>
          <a:p>
            <a:pPr algn="l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«</a:t>
            </a:r>
            <a:r>
              <a:rPr lang="en-US" sz="2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2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 2021</a:t>
            </a:r>
            <a:r>
              <a:rPr lang="ru-RU" sz="28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637" y="1270114"/>
            <a:ext cx="3096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Ижевск</a:t>
            </a:r>
            <a:endParaRPr lang="ru-RU" sz="24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15-16.11.2021</a:t>
            </a:r>
            <a:endParaRPr lang="ru-RU" sz="2400" b="1" dirty="0">
              <a:solidFill>
                <a:srgbClr val="1B328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7825" y="1045839"/>
            <a:ext cx="2289427" cy="60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2B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Ссылка на </a:t>
            </a:r>
            <a:r>
              <a:rPr lang="ru-RU" sz="1600" b="1" dirty="0" smtClean="0">
                <a:solidFill>
                  <a:srgbClr val="0072B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пленарной сессии: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54697" y="1656762"/>
            <a:ext cx="22525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https://youtu.be/DIA3-Nl8Gms</a:t>
            </a:r>
            <a:endParaRPr lang="ru-RU" sz="12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CC7F517-025C-4F92-AC4F-8AEDF9D6E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18" y="559229"/>
            <a:ext cx="1854920" cy="185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4EC1A62-F69E-49CA-9509-9057C1E6A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175" y="2495122"/>
            <a:ext cx="1895634" cy="189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185743" y="2495122"/>
            <a:ext cx="39829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844083">
              <a:spcBef>
                <a:spcPct val="0"/>
              </a:spcBef>
              <a:defRPr/>
            </a:pPr>
            <a:r>
              <a:rPr lang="ru-RU" sz="1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 «Дополнительная </a:t>
            </a:r>
          </a:p>
          <a:p>
            <a:pPr lvl="0" algn="just" defTabSz="844083">
              <a:spcBef>
                <a:spcPct val="0"/>
              </a:spcBef>
              <a:defRPr/>
            </a:pPr>
            <a:r>
              <a:rPr lang="ru-RU" sz="1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общеобразовательная </a:t>
            </a:r>
          </a:p>
          <a:p>
            <a:pPr lvl="0" algn="just" defTabSz="844083">
              <a:spcBef>
                <a:spcPct val="0"/>
              </a:spcBef>
              <a:defRPr/>
            </a:pPr>
            <a:r>
              <a:rPr lang="ru-RU" sz="1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общеразвивающая программа: </a:t>
            </a:r>
          </a:p>
          <a:p>
            <a:pPr lvl="0" algn="just" defTabSz="844083">
              <a:spcBef>
                <a:spcPct val="0"/>
              </a:spcBef>
              <a:defRPr/>
            </a:pPr>
            <a:r>
              <a:rPr lang="ru-RU" sz="1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комментарии</a:t>
            </a:r>
            <a:r>
              <a:rPr lang="ru-RU" sz="1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lvl="0" algn="just" defTabSz="844083">
              <a:spcBef>
                <a:spcPct val="0"/>
              </a:spcBef>
              <a:defRPr/>
            </a:pPr>
            <a:endParaRPr lang="ru-RU" sz="1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44083">
              <a:spcBef>
                <a:spcPct val="0"/>
              </a:spcBef>
              <a:defRPr/>
            </a:pPr>
            <a:r>
              <a:rPr lang="ru-RU" sz="1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 «Молоко на бумаге или NLP в </a:t>
            </a:r>
            <a:r>
              <a:rPr lang="ru-RU" sz="1400" b="1" dirty="0" err="1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ритэйле</a:t>
            </a:r>
            <a:r>
              <a:rPr lang="ru-RU" sz="1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lvl="0" algn="just" defTabSz="844083">
              <a:spcBef>
                <a:spcPct val="0"/>
              </a:spcBef>
              <a:defRPr/>
            </a:pPr>
            <a:endParaRPr lang="ru-RU" sz="1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A19F1D0-5610-41A2-AFE9-D9EC4FF78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175" y="4590872"/>
            <a:ext cx="1931890" cy="193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7104FC7-A07B-4903-88C5-4EB4900375B2}"/>
              </a:ext>
            </a:extLst>
          </p:cNvPr>
          <p:cNvSpPr txBox="1">
            <a:spLocks/>
          </p:cNvSpPr>
          <p:nvPr/>
        </p:nvSpPr>
        <p:spPr>
          <a:xfrm>
            <a:off x="7254697" y="4726826"/>
            <a:ext cx="5954753" cy="15633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Мастер-класс «Психолого-педагогическое и </a:t>
            </a: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тьюторское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сопровождение </a:t>
            </a: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одаренных детей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defRPr/>
            </a:pPr>
            <a:r>
              <a:rPr lang="ru-RU" sz="1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 «Возможности дополненной </a:t>
            </a:r>
          </a:p>
          <a:p>
            <a:pPr lvl="0" algn="l">
              <a:defRPr/>
            </a:pPr>
            <a:r>
              <a:rPr lang="ru-RU" sz="1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реальности в вебе. Почему так важен </a:t>
            </a:r>
          </a:p>
          <a:p>
            <a:pPr lvl="0" algn="l">
              <a:defRPr/>
            </a:pPr>
            <a:r>
              <a:rPr lang="ru-RU" sz="1400" b="1" dirty="0" err="1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1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AR?»</a:t>
            </a: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62399" y="4032784"/>
            <a:ext cx="2242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https://youtu.be/5JRwZ7b3vvk</a:t>
            </a:r>
            <a:endParaRPr lang="ru-RU" sz="12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98936" y="6245763"/>
            <a:ext cx="22525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https://youtu.be/Qth-jS8Nm0M</a:t>
            </a:r>
            <a:endParaRPr lang="ru-RU" sz="12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637" y="2148712"/>
            <a:ext cx="4060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Кол-во просмотров – 3 227 </a:t>
            </a:r>
            <a:endParaRPr lang="ru-RU" sz="20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69" y="2568673"/>
            <a:ext cx="5060854" cy="37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5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33" y="235359"/>
            <a:ext cx="11476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1B328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Всероссийский методический семинар для руководителей и педагогов детских технопарков «</a:t>
            </a:r>
            <a:r>
              <a:rPr lang="ru-RU" sz="2000" b="1" dirty="0" err="1">
                <a:solidFill>
                  <a:srgbClr val="1B328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Кванториум</a:t>
            </a:r>
            <a:r>
              <a:rPr lang="ru-RU" sz="2000" b="1" dirty="0">
                <a:solidFill>
                  <a:srgbClr val="1B328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 на базе общеобразовательных организаций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2798" y="1242483"/>
            <a:ext cx="3983703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Ленинградская область, г. Выборг </a:t>
            </a:r>
            <a:endParaRPr lang="en-US" sz="2400" b="1" dirty="0">
              <a:solidFill>
                <a:srgbClr val="1B328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13-14.12.2021</a:t>
            </a:r>
            <a:endParaRPr lang="ru-RU" sz="2400" dirty="0">
              <a:solidFill>
                <a:srgbClr val="1B328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773" y="2480769"/>
            <a:ext cx="3788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Кол-во участников:</a:t>
            </a:r>
          </a:p>
          <a:p>
            <a:pPr algn="just"/>
            <a:r>
              <a:rPr lang="ru-RU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Пленарная часть  – 1000 чел.</a:t>
            </a:r>
          </a:p>
          <a:p>
            <a:pPr algn="just"/>
            <a:r>
              <a:rPr lang="ru-RU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Мастер-классы – 950 чел. </a:t>
            </a:r>
          </a:p>
          <a:p>
            <a:pPr algn="just"/>
            <a:r>
              <a:rPr lang="ru-RU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Зарегистрировано – 815 чел. </a:t>
            </a:r>
            <a:endParaRPr lang="ru-RU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3206" y="3847971"/>
            <a:ext cx="41897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Ссылки </a:t>
            </a:r>
            <a:r>
              <a:rPr lang="ru-RU" sz="1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 Форума: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89868" y="4231303"/>
            <a:ext cx="12127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14.12.2021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05" y="3966896"/>
            <a:ext cx="3574609" cy="23830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69" y="1423945"/>
            <a:ext cx="3542233" cy="23614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58" y="1406187"/>
            <a:ext cx="3595509" cy="23970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267" y="3966896"/>
            <a:ext cx="3515630" cy="234489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-26023" y="6042192"/>
            <a:ext cx="42032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https://www.youtube.com/watch?v=kZYQfbItQqc</a:t>
            </a:r>
            <a:endParaRPr lang="ru-RU" sz="1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6" y="4463148"/>
            <a:ext cx="1562100" cy="15621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615776" y="6383857"/>
            <a:ext cx="39104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https://www.youtube.com/watch?v=F2YnkU340UE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73" y="4463148"/>
            <a:ext cx="1562100" cy="15621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30077" y="4231304"/>
            <a:ext cx="107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13.12.2021</a:t>
            </a:r>
          </a:p>
        </p:txBody>
      </p:sp>
    </p:spTree>
    <p:extLst>
      <p:ext uri="{BB962C8B-B14F-4D97-AF65-F5344CB8AC3E}">
        <p14:creationId xmlns:p14="http://schemas.microsoft.com/office/powerpoint/2010/main" val="3253108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Широкоэкранный</PresentationFormat>
  <Paragraphs>44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Сибагатуллина Лейсан</dc:creator>
  <cp:lastModifiedBy>Сибагатуллина Лейсан</cp:lastModifiedBy>
  <cp:revision>1</cp:revision>
  <dcterms:created xsi:type="dcterms:W3CDTF">2021-12-29T09:26:12Z</dcterms:created>
  <dcterms:modified xsi:type="dcterms:W3CDTF">2021-12-29T09:26:22Z</dcterms:modified>
</cp:coreProperties>
</file>