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62" r:id="rId4"/>
    <p:sldId id="263" r:id="rId5"/>
    <p:sldId id="261" r:id="rId6"/>
    <p:sldId id="264" r:id="rId7"/>
    <p:sldId id="266" r:id="rId8"/>
    <p:sldId id="267" r:id="rId9"/>
    <p:sldId id="268" r:id="rId10"/>
    <p:sldId id="269" r:id="rId11"/>
    <p:sldId id="270" r:id="rId12"/>
    <p:sldId id="265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7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857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934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793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5195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5012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0012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619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220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398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5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736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29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112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736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714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998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278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1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8399" y="1871132"/>
            <a:ext cx="6815669" cy="106032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Семинар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8399" y="2931460"/>
            <a:ext cx="6815670" cy="22725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«Формирование функциональной грамотности обучающихся                       (по итогам ВПР)»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4494" y="4545106"/>
            <a:ext cx="381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Старший преподаватель ЦНППМ Т.Н.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Юдкина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18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777" y="1506072"/>
            <a:ext cx="7893424" cy="2978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Формула успеха: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«ОВЛАДЕНИЕ = УСВОЕНИЕ + ПРИМЕНЕНИЕ НА ПРАКТИКЕ»</a:t>
            </a:r>
          </a:p>
        </p:txBody>
      </p:sp>
    </p:spTree>
    <p:extLst>
      <p:ext uri="{BB962C8B-B14F-4D97-AF65-F5344CB8AC3E}">
        <p14:creationId xmlns:p14="http://schemas.microsoft.com/office/powerpoint/2010/main" xmlns="" val="1753410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294" y="2111188"/>
            <a:ext cx="7328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Читательская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грамотность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840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6" y="470647"/>
            <a:ext cx="8269941" cy="59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97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848" y="618564"/>
            <a:ext cx="73420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Прочитайте текст 2 и выполните задания 8—12. </a:t>
            </a:r>
          </a:p>
          <a:p>
            <a:r>
              <a:rPr lang="ru-RU" dirty="0"/>
              <a:t> </a:t>
            </a:r>
          </a:p>
          <a:p>
            <a:r>
              <a:rPr lang="ru-RU" b="1" dirty="0"/>
              <a:t>Текст 2</a:t>
            </a:r>
          </a:p>
          <a:p>
            <a:r>
              <a:rPr lang="ru-RU" dirty="0"/>
              <a:t>(1)Оля и Лида, маленькие девочки, пошли в лес. (2)После утомительной дороги сели они на траву отдохнуть и пообедать.</a:t>
            </a:r>
          </a:p>
          <a:p>
            <a:r>
              <a:rPr lang="ru-RU" dirty="0"/>
              <a:t>(3)Вынули из сумки хлеб, масло, яйца. (4)Когда девочки уже закончили обед, недалеко от них запел соловей. (5)Очарованные прекрасной песней, Оля и Лида сидели, боясь пошевельнуться.</a:t>
            </a:r>
          </a:p>
          <a:p>
            <a:r>
              <a:rPr lang="ru-RU" dirty="0"/>
              <a:t>(6)Соловей перестал петь.</a:t>
            </a:r>
          </a:p>
          <a:p>
            <a:r>
              <a:rPr lang="ru-RU" dirty="0"/>
              <a:t>(7)Оля собрала остатки своей еды и обрывки бумаги и бросила под куст.</a:t>
            </a:r>
          </a:p>
          <a:p>
            <a:r>
              <a:rPr lang="ru-RU" dirty="0"/>
              <a:t>(8)Лида же завернула в газету яичные скорлупки и хлебные крошки и положила кулёк в сумку.</a:t>
            </a:r>
          </a:p>
          <a:p>
            <a:r>
              <a:rPr lang="ru-RU" dirty="0"/>
              <a:t>(9)— Зачем ты берёшь с собой этот мусор? — сказала Оля.</a:t>
            </a:r>
          </a:p>
          <a:p>
            <a:r>
              <a:rPr lang="ru-RU" dirty="0"/>
              <a:t>(10)— Брось под куст. (11)Ведь мы в лесу. (12)Никто не увидит.</a:t>
            </a:r>
          </a:p>
          <a:p>
            <a:r>
              <a:rPr lang="ru-RU" dirty="0"/>
              <a:t>(13)— Стыдно... перед соловушкой, — тихо ответила Лида.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(</a:t>
            </a:r>
            <a:r>
              <a:rPr lang="ru-RU" dirty="0"/>
              <a:t>В. А. Сухомлинский</a:t>
            </a:r>
            <a:r>
              <a:rPr lang="ru-RU" dirty="0" smtClean="0"/>
              <a:t>)</a:t>
            </a:r>
          </a:p>
          <a:p>
            <a:r>
              <a:rPr lang="ru-RU" b="1" dirty="0"/>
              <a:t>Задание 8. </a:t>
            </a:r>
          </a:p>
          <a:p>
            <a:r>
              <a:rPr lang="ru-RU" b="1" dirty="0" smtClean="0"/>
              <a:t>Определите</a:t>
            </a:r>
            <a:r>
              <a:rPr lang="ru-RU" b="1" dirty="0"/>
              <a:t> </a:t>
            </a:r>
            <a:r>
              <a:rPr lang="ru-RU" b="1" dirty="0" smtClean="0"/>
              <a:t>и запишите основную мысль текста.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3387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848" y="618564"/>
            <a:ext cx="73420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Прочитайте текст 2 и выполните задания 8—12. </a:t>
            </a:r>
          </a:p>
          <a:p>
            <a:r>
              <a:rPr lang="ru-RU" dirty="0"/>
              <a:t> </a:t>
            </a:r>
          </a:p>
          <a:p>
            <a:r>
              <a:rPr lang="ru-RU" b="1" dirty="0"/>
              <a:t>Текст 2</a:t>
            </a:r>
          </a:p>
          <a:p>
            <a:r>
              <a:rPr lang="ru-RU" dirty="0"/>
              <a:t>(1)Оля и Лида, маленькие девочки, пошли в лес. (2)После утомительной дороги сели они на траву отдохнуть и пообедать.</a:t>
            </a:r>
          </a:p>
          <a:p>
            <a:r>
              <a:rPr lang="ru-RU" dirty="0"/>
              <a:t>(3)Вынули из сумки хлеб, масло, яйца. (4)Когда девочки уже закончили обед, недалеко от них запел соловей. (5)Очарованные прекрасной песней, Оля и Лида сидели, боясь пошевельнуться.</a:t>
            </a:r>
          </a:p>
          <a:p>
            <a:r>
              <a:rPr lang="ru-RU" dirty="0"/>
              <a:t>(6)Соловей перестал петь.</a:t>
            </a:r>
          </a:p>
          <a:p>
            <a:r>
              <a:rPr lang="ru-RU" dirty="0"/>
              <a:t>(7)Оля собрала остатки своей еды и обрывки бумаги и бросила под куст.</a:t>
            </a:r>
          </a:p>
          <a:p>
            <a:r>
              <a:rPr lang="ru-RU" dirty="0"/>
              <a:t>(8)Лида же завернула в газету яичные скорлупки и хлебные крошки и положила кулёк в сумку.</a:t>
            </a:r>
          </a:p>
          <a:p>
            <a:r>
              <a:rPr lang="ru-RU" dirty="0"/>
              <a:t>(9)— Зачем ты берёшь с собой этот мусор? — сказала Оля.</a:t>
            </a:r>
          </a:p>
          <a:p>
            <a:r>
              <a:rPr lang="ru-RU" dirty="0"/>
              <a:t>(10)— Брось под куст. (11)Ведь мы в лесу. (12)Никто не увидит.</a:t>
            </a:r>
          </a:p>
          <a:p>
            <a:r>
              <a:rPr lang="ru-RU" dirty="0"/>
              <a:t>(13)— Стыдно... перед соловушкой, — тихо ответила Лида.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(</a:t>
            </a:r>
            <a:r>
              <a:rPr lang="ru-RU" dirty="0"/>
              <a:t>В. А. Сухомлинский</a:t>
            </a:r>
            <a:r>
              <a:rPr lang="ru-RU" dirty="0" smtClean="0"/>
              <a:t>)</a:t>
            </a:r>
          </a:p>
          <a:p>
            <a:r>
              <a:rPr lang="ru-RU" b="1" dirty="0"/>
              <a:t>Задание </a:t>
            </a:r>
            <a:r>
              <a:rPr lang="ru-RU" b="1" dirty="0" smtClean="0"/>
              <a:t>9. </a:t>
            </a:r>
            <a:endParaRPr lang="ru-RU" b="1" dirty="0"/>
          </a:p>
          <a:p>
            <a:r>
              <a:rPr lang="ru-RU" b="1" dirty="0"/>
              <a:t>Какой факт, по мнению автора текста, свидетельствует о том, что Оля и Лида не хотели спугнуть соловья? Запишите ответ.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7561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848" y="618564"/>
            <a:ext cx="73420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Прочитайте текст 2 и выполните задания 8—12. </a:t>
            </a:r>
          </a:p>
          <a:p>
            <a:r>
              <a:rPr lang="ru-RU" dirty="0"/>
              <a:t> </a:t>
            </a:r>
          </a:p>
          <a:p>
            <a:r>
              <a:rPr lang="ru-RU" b="1" dirty="0"/>
              <a:t>Текст 2</a:t>
            </a:r>
          </a:p>
          <a:p>
            <a:r>
              <a:rPr lang="ru-RU" dirty="0"/>
              <a:t>(1)Оля и Лида, маленькие девочки, пошли в лес. (2)После утомительной дороги сели они на траву отдохнуть и пообедать.</a:t>
            </a:r>
          </a:p>
          <a:p>
            <a:r>
              <a:rPr lang="ru-RU" dirty="0"/>
              <a:t>(3)Вынули из сумки хлеб, масло, яйца. (4)Когда девочки уже закончили обед, недалеко от них запел соловей. (5)Очарованные прекрасной песней, Оля и Лида сидели, боясь пошевельнуться.</a:t>
            </a:r>
          </a:p>
          <a:p>
            <a:r>
              <a:rPr lang="ru-RU" dirty="0"/>
              <a:t>(6)Соловей перестал петь.</a:t>
            </a:r>
          </a:p>
          <a:p>
            <a:r>
              <a:rPr lang="ru-RU" dirty="0"/>
              <a:t>(7)Оля собрала остатки своей еды и обрывки бумаги и бросила под куст.</a:t>
            </a:r>
          </a:p>
          <a:p>
            <a:r>
              <a:rPr lang="ru-RU" dirty="0"/>
              <a:t>(8)Лида же завернула в газету яичные скорлупки и хлебные крошки и положила кулёк в сумку.</a:t>
            </a:r>
          </a:p>
          <a:p>
            <a:r>
              <a:rPr lang="ru-RU" dirty="0"/>
              <a:t>(9)— Зачем ты берёшь с собой этот мусор? — сказала Оля.</a:t>
            </a:r>
          </a:p>
          <a:p>
            <a:r>
              <a:rPr lang="ru-RU" dirty="0"/>
              <a:t>(10)— Брось под куст. (11)Ведь мы в лесу. (12)Никто не увидит.</a:t>
            </a:r>
          </a:p>
          <a:p>
            <a:r>
              <a:rPr lang="ru-RU" dirty="0"/>
              <a:t>(13)— Стыдно... перед соловушкой, — тихо ответила Лида.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(</a:t>
            </a:r>
            <a:r>
              <a:rPr lang="ru-RU" dirty="0"/>
              <a:t>В. А. Сухомлинский</a:t>
            </a:r>
            <a:r>
              <a:rPr lang="ru-RU" dirty="0" smtClean="0"/>
              <a:t>)</a:t>
            </a:r>
          </a:p>
          <a:p>
            <a:r>
              <a:rPr lang="ru-RU" b="1" dirty="0"/>
              <a:t>Задание </a:t>
            </a:r>
            <a:r>
              <a:rPr lang="ru-RU" b="1" dirty="0" smtClean="0"/>
              <a:t>10. </a:t>
            </a:r>
            <a:endParaRPr lang="ru-RU" b="1" dirty="0"/>
          </a:p>
          <a:p>
            <a:r>
              <a:rPr lang="ru-RU" dirty="0"/>
              <a:t>Определите, какой тип речи представлен в предложениях 6—8 текста. Запишите ответ.</a:t>
            </a:r>
          </a:p>
        </p:txBody>
      </p:sp>
    </p:spTree>
    <p:extLst>
      <p:ext uri="{BB962C8B-B14F-4D97-AF65-F5344CB8AC3E}">
        <p14:creationId xmlns:p14="http://schemas.microsoft.com/office/powerpoint/2010/main" xmlns="" val="812020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99" y="673616"/>
            <a:ext cx="6942204" cy="48800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16" y="5687109"/>
            <a:ext cx="6942204" cy="2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632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99" y="673616"/>
            <a:ext cx="6942204" cy="4880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69" y="5553636"/>
            <a:ext cx="6942204" cy="6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543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99" y="673616"/>
            <a:ext cx="6942204" cy="48800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27" y="5553636"/>
            <a:ext cx="6942204" cy="63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535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3" y="390617"/>
            <a:ext cx="8353887" cy="60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92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c.pics.livejournal.com/tanjand/44781189/31269271/3126927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753" y="403412"/>
            <a:ext cx="8296835" cy="60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496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ytimg.com/vi/v-yMkT0PMPA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29" y="376518"/>
            <a:ext cx="8458200" cy="630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734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4" y="430306"/>
            <a:ext cx="8377517" cy="601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809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59.userapi.com/impf/c630719/v630719394/4db41/AC0A432ZR7w.jpg?size=600x595&amp;quality=96&amp;sign=459a48054e00bef27daea6fc389d11c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518" y="400329"/>
            <a:ext cx="8525435" cy="60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898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635" y="2554942"/>
            <a:ext cx="7019364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750"/>
              </a:spcAft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Во-первых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самостоятельная работа по приобретению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знаний</a:t>
            </a:r>
          </a:p>
          <a:p>
            <a:pPr marL="457200" indent="-457200" algn="just">
              <a:spcAft>
                <a:spcPts val="750"/>
              </a:spcAft>
              <a:buFontTx/>
              <a:buChar char="-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750"/>
              </a:spcAft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Во-вторых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«обучение в сотрудничестве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457200" indent="-457200">
              <a:spcAft>
                <a:spcPts val="750"/>
              </a:spcAft>
              <a:buFontTx/>
              <a:buChar char="-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В-третьих, значимость практических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знаний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2965" y="1102659"/>
            <a:ext cx="62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578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576" y="2756647"/>
            <a:ext cx="6980519" cy="14392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Иоганн Генрих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Песталоцци: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ученики будут узнавать новое не от меня; они будут открывать это новое сами.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- помочь им раскрыться и развить собственные идеи».</a:t>
            </a:r>
          </a:p>
        </p:txBody>
      </p:sp>
    </p:spTree>
    <p:extLst>
      <p:ext uri="{BB962C8B-B14F-4D97-AF65-F5344CB8AC3E}">
        <p14:creationId xmlns:p14="http://schemas.microsoft.com/office/powerpoint/2010/main" xmlns="" val="275101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294" y="2111188"/>
            <a:ext cx="7328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грамотность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79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329</TotalTime>
  <Words>617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Натуральные материалы</vt:lpstr>
      <vt:lpstr>Семинар</vt:lpstr>
      <vt:lpstr>Слайд 2</vt:lpstr>
      <vt:lpstr>Слайд 3</vt:lpstr>
      <vt:lpstr>Слайд 4</vt:lpstr>
      <vt:lpstr>Слайд 5</vt:lpstr>
      <vt:lpstr>Слайд 6</vt:lpstr>
      <vt:lpstr>Слайд 7</vt:lpstr>
      <vt:lpstr> Иоганн Генрих Песталоцци: «Мои ученики будут узнавать новое не от меня; они будут открывать это новое сами. Моя задача - помочь им раскрыться и развить собственные идеи».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</dc:title>
  <dc:creator>алекс</dc:creator>
  <cp:lastModifiedBy>Ольга</cp:lastModifiedBy>
  <cp:revision>24</cp:revision>
  <dcterms:created xsi:type="dcterms:W3CDTF">2021-12-18T20:15:04Z</dcterms:created>
  <dcterms:modified xsi:type="dcterms:W3CDTF">2021-12-23T07:33:46Z</dcterms:modified>
</cp:coreProperties>
</file>