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DC5C07-4871-4820-912E-E9AC628C5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95544A-BCBC-46C9-991E-44CBC817C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EBBF27-3C5D-4F19-BA11-D176D80F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34E05-8E44-43F9-A77A-09CCBA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788E9C-0210-41EE-979F-64278A0F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7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F2B04-4234-47B8-BC0E-4A2C4FD2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CEBD1F-6FDC-4939-AD50-BE9392CC2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8BF288-E988-4FFA-8A70-A599E10F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1034B7-A7BA-41AE-BB85-3C32D205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E0982-D785-4AD5-B5D9-87FC8D84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EE402C9-BCCF-4ED9-BFAA-824744C87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1D96EF-8BAC-488D-B5E0-182E70E10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E13D9C-E8E2-4561-AF06-8ABAFDF8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18A046-8D76-4728-876A-CFBD5C15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33E63A-64AA-4F93-B7C5-20103A4A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7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657347-A66E-4B76-8464-DC3F8D44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5B909B-53C3-4B49-81E9-C515344EC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C1FEDB-2386-4394-85EF-5DE523F1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B9E867-44C5-4278-9D25-4D516A30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14D965-067A-422D-85E5-13A6E356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3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7CE065-9B21-4DB0-9FF6-02930356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1395E7-4D37-4378-B9C7-61B55195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1338E-50F0-4604-B728-6E3CF18C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7E2D24-DF45-4525-861C-01F719E6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155106-F316-4DFE-957F-8F6B1CE1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D5D0E-2169-4193-9840-06CFA4B9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8270DF-DA50-430F-9C85-8B21E9F5C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128132-C7FA-472B-8D5B-905D3913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FBE697-8E7B-4A95-99B5-D9D7AF52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94F50F-6266-401F-82C3-83915ECE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EE372D-71B7-44CA-8E9F-D1B0763A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9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BB05AE-B1A1-4ECC-BE7A-F487AD21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CF7423-025B-442A-A0FD-E02863AF2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1CF42E-2A5B-4914-84E9-437EF2C5E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48CA886-1CC5-49E6-B827-7FB11F286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C8FCF6-C93E-4D19-9E73-981956C31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CF2AB5-709D-4151-8B41-8A9D2410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9422494-306D-4985-87DF-9DB65EF3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87F5365-39C2-4D26-97B2-F1AA1EBC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0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BA4E09-01DD-402A-9A74-9B11CFC1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3797E9-9A5B-403B-B704-D46A638D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7059D0-FC0F-4F18-A3C6-C0400AC2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731093-63FA-4937-B099-52B580C9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0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573D89-2A5E-4EAF-9886-53CD67AA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F6ACC4B-17F1-4CA2-88D4-5974F614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89C0B4A-5626-4FCC-8390-252E36BF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6AF99-299A-4C94-8C50-237F239B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9CE2C3-7012-4CD8-8F1D-1C1436EB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782ED4-8B10-4BEF-A69C-8B901436A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A336D3-397F-4344-9A9C-FD868C8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CA45F3-687F-4957-B04A-AD9CC4E3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ADC7AB-4A7C-4544-B5B3-6047EE69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8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36AEA7-ED41-4F9A-B94F-B03704F7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3BA040-0D86-4899-8F67-22040900D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A9B3E2-F14B-4799-8C05-CD6612E32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B4A8A8-34E3-4261-A33C-ECDA0990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DA24DC-6AFC-40D0-B5CA-F666732D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C6038A-82C6-405A-BA01-47ABA8BE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6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99FAF-328E-4C78-BCFF-3950FCD9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8F06A4-F1A6-4896-9957-059E6F1DE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88EC01-4A51-477C-B825-2E44A677A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FC2CB-AC22-41C1-8BA0-E98E73FE8F8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CD6BC8-69CE-4BD3-8BD6-5323B9612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D43145-08FA-46FB-93D9-EFAE34AD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584D2-2C72-4D70-A203-7DCC1F138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7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CFF7F-70A2-4351-911B-ECADA02A7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41" y="249885"/>
            <a:ext cx="10879493" cy="239067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цифровой лаборатории по физике в школе: возможности, проблемы.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996A8D-BFCC-45D8-B67C-34F76DF4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0"/>
            <a:ext cx="2428875" cy="1323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96C93E-CE06-44A2-A0AD-9C6DFEE63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1464" y="1035698"/>
            <a:ext cx="3857625" cy="72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3BF28D-DF5A-4570-8BAE-789605C83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37279" r="58520" b="41497"/>
          <a:stretch/>
        </p:blipFill>
        <p:spPr>
          <a:xfrm>
            <a:off x="4380724" y="111967"/>
            <a:ext cx="3620278" cy="1455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A28EEB-E76E-4B5E-BE0A-17AB7F993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64" t="26395" r="14821" b="29932"/>
          <a:stretch/>
        </p:blipFill>
        <p:spPr>
          <a:xfrm>
            <a:off x="0" y="111967"/>
            <a:ext cx="4376058" cy="32366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6BE085B-2938-45EE-AB7A-097227F55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57" t="29932" r="41072" b="31837"/>
          <a:stretch/>
        </p:blipFill>
        <p:spPr>
          <a:xfrm>
            <a:off x="352233" y="2486081"/>
            <a:ext cx="2715208" cy="36332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6D0E77D-90CD-49A5-9CA3-27A34CC4F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71" t="28571" r="44975" b="21904"/>
          <a:stretch/>
        </p:blipFill>
        <p:spPr>
          <a:xfrm>
            <a:off x="4497354" y="1650466"/>
            <a:ext cx="5138638" cy="35560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C14C699-2408-4D7C-81AC-49DFD1D2FF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556" t="21088" r="11454" b="30748"/>
          <a:stretch/>
        </p:blipFill>
        <p:spPr>
          <a:xfrm>
            <a:off x="9881118" y="3172405"/>
            <a:ext cx="2071396" cy="33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96C05-F15E-40DB-B821-F5AF82C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Преимущества ЦЛ: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5D2240-DBD7-48B3-BE9B-D2D9EA26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139"/>
            <a:ext cx="4610878" cy="43668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1) наглядное представление результатов эксперимента в виде графиков;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3) простота в использовании;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     3) сокращение времени эксперимента;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    4) эстетичность проведения опытов;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     6) возрастание познавательного интереса учащихся.</a:t>
            </a:r>
            <a:endParaRPr lang="ru-RU" sz="28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CCE5AE-6272-482A-BB85-332D71219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1" t="34422" r="25459" b="21088"/>
          <a:stretch/>
        </p:blipFill>
        <p:spPr>
          <a:xfrm>
            <a:off x="6096000" y="1903444"/>
            <a:ext cx="5915608" cy="30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15BC9-E5B6-4F0A-9DB6-5AF1DC6C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FD266F-38C3-40CD-B02A-CBC889003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42918" cy="3875379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нет перечня содержимого ЦЛ;</a:t>
            </a:r>
          </a:p>
          <a:p>
            <a:pPr marL="514350" indent="-514350">
              <a:buAutoNum type="arabicParenR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несовместимость оборудования;</a:t>
            </a:r>
          </a:p>
          <a:p>
            <a:pPr marL="514350" indent="-514350">
              <a:buAutoNum type="arabicParenR"/>
            </a:pPr>
            <a:r>
              <a:rPr lang="ru-RU" sz="2800" b="1" i="1" dirty="0">
                <a:solidFill>
                  <a:prstClr val="black"/>
                </a:solidFill>
                <a:latin typeface="Times New Roman"/>
                <a:ea typeface="Calibri"/>
              </a:rPr>
              <a:t>всего 3 ЦЛ по физик;</a:t>
            </a:r>
          </a:p>
          <a:p>
            <a:pPr marL="514350" indent="-514350">
              <a:buAutoNum type="arabicParenR"/>
            </a:pPr>
            <a:r>
              <a:rPr lang="ru-RU" sz="2800" b="1" i="1" dirty="0">
                <a:solidFill>
                  <a:prstClr val="black"/>
                </a:solidFill>
                <a:latin typeface="Times New Roman"/>
                <a:ea typeface="Calibri"/>
              </a:rPr>
              <a:t>мало методических рекомендаций.</a:t>
            </a:r>
          </a:p>
          <a:p>
            <a:pPr marL="514350" indent="-514350">
              <a:buAutoNum type="arabicParenR"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6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80432-A547-4720-9AC8-33F6DC09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Робототехника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61416DA-40BA-42B6-B03F-9034548AF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2920">
            <a:off x="692831" y="1524751"/>
            <a:ext cx="4716475" cy="26530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D07C96-85CE-4A3C-94DB-324784924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3399">
            <a:off x="7420263" y="-146657"/>
            <a:ext cx="2941551" cy="52294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A5FE4A-82F8-4159-82E8-6B9AE9E3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19" y="2601456"/>
            <a:ext cx="7357206" cy="41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74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Использование цифровой лаборатории по физике в школе: возможности, проблемы. </vt:lpstr>
      <vt:lpstr>Презентация PowerPoint</vt:lpstr>
      <vt:lpstr>Преимущества ЦЛ:</vt:lpstr>
      <vt:lpstr>Проблемы:</vt:lpstr>
      <vt:lpstr>Робототехника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цифровой лаборатории по физике в школе: возможности, проблемы </dc:title>
  <dc:creator>Анна Гончарова</dc:creator>
  <cp:lastModifiedBy>Наталья</cp:lastModifiedBy>
  <cp:revision>3</cp:revision>
  <dcterms:created xsi:type="dcterms:W3CDTF">2021-10-27T18:35:39Z</dcterms:created>
  <dcterms:modified xsi:type="dcterms:W3CDTF">2021-11-21T12:26:49Z</dcterms:modified>
</cp:coreProperties>
</file>