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18" r:id="rId1"/>
  </p:sldMasterIdLst>
  <p:sldIdLst>
    <p:sldId id="256" r:id="rId2"/>
    <p:sldId id="257" r:id="rId3"/>
    <p:sldId id="258" r:id="rId4"/>
    <p:sldId id="259" r:id="rId5"/>
    <p:sldId id="275" r:id="rId6"/>
    <p:sldId id="277" r:id="rId7"/>
    <p:sldId id="283" r:id="rId8"/>
    <p:sldId id="284" r:id="rId9"/>
    <p:sldId id="285" r:id="rId10"/>
    <p:sldId id="268" r:id="rId11"/>
    <p:sldId id="282" r:id="rId12"/>
    <p:sldId id="281" r:id="rId13"/>
  </p:sldIdLst>
  <p:sldSz cx="9144000" cy="6858000" type="screen4x3"/>
  <p:notesSz cx="9144000" cy="6858000"/>
  <p:embeddedFontLst>
    <p:embeddedFont>
      <p:font typeface="Calibri Light" charset="0"/>
      <p:regular r:id="rId14"/>
      <p:italic r:id="rId15"/>
    </p:embeddedFon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Verdana" pitchFamily="34" charset="0"/>
      <p:regular r:id="rId20"/>
      <p:bold r:id="rId21"/>
      <p:italic r:id="rId22"/>
      <p:boldItalic r:id="rId23"/>
    </p:embeddedFont>
  </p:embeddedFontLst>
  <p:defaultTextStyle>
    <a:defPPr>
      <a:defRPr kern="0"/>
    </a:def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74" autoAdjust="0"/>
    <p:restoredTop sz="94660"/>
  </p:normalViewPr>
  <p:slideViewPr>
    <p:cSldViewPr>
      <p:cViewPr varScale="1">
        <p:scale>
          <a:sx n="60" d="100"/>
          <a:sy n="60" d="100"/>
        </p:scale>
        <p:origin x="-1182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07AB15-3F69-4FB1-B929-620BAE2AAAD4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DE2F6B2-ADF1-4813-ACC9-8A17BE4A17BB}">
      <dgm:prSet phldrT="[Текст]"/>
      <dgm:spPr>
        <a:solidFill>
          <a:srgbClr val="00B0F0"/>
        </a:solidFill>
      </dgm:spPr>
      <dgm:t>
        <a:bodyPr/>
        <a:lstStyle/>
        <a:p>
          <a:r>
            <a:rPr lang="ru-RU" dirty="0" smtClean="0"/>
            <a:t>Сетевое сотрудничество</a:t>
          </a:r>
          <a:endParaRPr lang="ru-RU" dirty="0"/>
        </a:p>
      </dgm:t>
    </dgm:pt>
    <dgm:pt modelId="{A48676B8-3BB3-4CD2-9490-22A899E1145A}" type="parTrans" cxnId="{F99F7724-0FB1-430B-A028-AC23823173BF}">
      <dgm:prSet/>
      <dgm:spPr/>
      <dgm:t>
        <a:bodyPr/>
        <a:lstStyle/>
        <a:p>
          <a:endParaRPr lang="ru-RU"/>
        </a:p>
      </dgm:t>
    </dgm:pt>
    <dgm:pt modelId="{E966BCC5-62B7-4456-BF7D-2E96EB50DF0E}" type="sibTrans" cxnId="{F99F7724-0FB1-430B-A028-AC23823173BF}">
      <dgm:prSet/>
      <dgm:spPr/>
      <dgm:t>
        <a:bodyPr/>
        <a:lstStyle/>
        <a:p>
          <a:endParaRPr lang="ru-RU"/>
        </a:p>
      </dgm:t>
    </dgm:pt>
    <dgm:pt modelId="{07BD81EE-DB83-44DC-831C-2A1A60C2F722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МОУ-СОШ №5</a:t>
          </a:r>
          <a:endParaRPr lang="ru-RU" dirty="0"/>
        </a:p>
      </dgm:t>
    </dgm:pt>
    <dgm:pt modelId="{DD91247F-078C-432D-AC44-C8F9E6171E51}" type="parTrans" cxnId="{3F55CA63-8608-43DB-8DEC-7CD139DF2A17}">
      <dgm:prSet/>
      <dgm:spPr/>
      <dgm:t>
        <a:bodyPr/>
        <a:lstStyle/>
        <a:p>
          <a:endParaRPr lang="ru-RU"/>
        </a:p>
      </dgm:t>
    </dgm:pt>
    <dgm:pt modelId="{FA0BE112-179D-4317-9FEB-65576AEE223D}" type="sibTrans" cxnId="{3F55CA63-8608-43DB-8DEC-7CD139DF2A17}">
      <dgm:prSet/>
      <dgm:spPr>
        <a:solidFill>
          <a:srgbClr val="00B0F0"/>
        </a:solidFill>
      </dgm:spPr>
      <dgm:t>
        <a:bodyPr/>
        <a:lstStyle/>
        <a:p>
          <a:endParaRPr lang="ru-RU"/>
        </a:p>
      </dgm:t>
    </dgm:pt>
    <dgm:pt modelId="{8233B067-2288-4737-BDB5-E3E7D03F6FD3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МОУ СОШ с. </a:t>
          </a:r>
          <a:r>
            <a:rPr lang="ru-RU" dirty="0" err="1" smtClean="0"/>
            <a:t>Найтоповичи</a:t>
          </a:r>
          <a:endParaRPr lang="ru-RU" dirty="0"/>
        </a:p>
      </dgm:t>
    </dgm:pt>
    <dgm:pt modelId="{F8BD7ECB-BD66-45A9-8810-949BA6B3AB3A}" type="parTrans" cxnId="{2D42734F-7AC0-4188-B37F-E91F121C8D50}">
      <dgm:prSet/>
      <dgm:spPr/>
      <dgm:t>
        <a:bodyPr/>
        <a:lstStyle/>
        <a:p>
          <a:endParaRPr lang="ru-RU"/>
        </a:p>
      </dgm:t>
    </dgm:pt>
    <dgm:pt modelId="{89BF5C61-D974-4CCC-B8F5-CFA2DE725E88}" type="sibTrans" cxnId="{2D42734F-7AC0-4188-B37F-E91F121C8D50}">
      <dgm:prSet/>
      <dgm:spPr>
        <a:solidFill>
          <a:srgbClr val="00B0F0"/>
        </a:solidFill>
      </dgm:spPr>
      <dgm:t>
        <a:bodyPr/>
        <a:lstStyle/>
        <a:p>
          <a:endParaRPr lang="ru-RU"/>
        </a:p>
      </dgm:t>
    </dgm:pt>
    <dgm:pt modelId="{0268AE7F-2261-4727-B808-429620FE5F5C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МОУ СОШ пос. </a:t>
          </a:r>
          <a:r>
            <a:rPr lang="ru-RU" dirty="0" err="1" smtClean="0"/>
            <a:t>Рассуха</a:t>
          </a:r>
          <a:endParaRPr lang="ru-RU" dirty="0"/>
        </a:p>
      </dgm:t>
    </dgm:pt>
    <dgm:pt modelId="{1F2498E6-1CB4-446B-B3AC-213AC466B94F}" type="parTrans" cxnId="{0954DA92-6AFB-4CF6-9D3D-1F1B9A88A8CD}">
      <dgm:prSet/>
      <dgm:spPr/>
      <dgm:t>
        <a:bodyPr/>
        <a:lstStyle/>
        <a:p>
          <a:endParaRPr lang="ru-RU"/>
        </a:p>
      </dgm:t>
    </dgm:pt>
    <dgm:pt modelId="{1D201A51-E624-4A20-BF24-35605F5B79D3}" type="sibTrans" cxnId="{0954DA92-6AFB-4CF6-9D3D-1F1B9A88A8CD}">
      <dgm:prSet/>
      <dgm:spPr>
        <a:solidFill>
          <a:srgbClr val="00B0F0"/>
        </a:solidFill>
      </dgm:spPr>
      <dgm:t>
        <a:bodyPr/>
        <a:lstStyle/>
        <a:p>
          <a:endParaRPr lang="ru-RU"/>
        </a:p>
      </dgm:t>
    </dgm:pt>
    <dgm:pt modelId="{A89ECE51-7DDF-4D85-B74B-4F1587A5DC05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МОУ ООШ с. </a:t>
          </a:r>
          <a:r>
            <a:rPr lang="ru-RU" dirty="0" err="1" smtClean="0"/>
            <a:t>Рюхов</a:t>
          </a:r>
          <a:endParaRPr lang="ru-RU" dirty="0"/>
        </a:p>
      </dgm:t>
    </dgm:pt>
    <dgm:pt modelId="{F7FDF1DE-F834-46C1-A599-A59183DC855D}" type="parTrans" cxnId="{4771A005-908C-4998-B12F-0DA378A9E147}">
      <dgm:prSet/>
      <dgm:spPr/>
      <dgm:t>
        <a:bodyPr/>
        <a:lstStyle/>
        <a:p>
          <a:endParaRPr lang="ru-RU"/>
        </a:p>
      </dgm:t>
    </dgm:pt>
    <dgm:pt modelId="{C9DE070F-4F57-4447-AEB8-57CDE61F600A}" type="sibTrans" cxnId="{4771A005-908C-4998-B12F-0DA378A9E147}">
      <dgm:prSet/>
      <dgm:spPr>
        <a:solidFill>
          <a:srgbClr val="00B0F0"/>
        </a:solidFill>
      </dgm:spPr>
      <dgm:t>
        <a:bodyPr/>
        <a:lstStyle/>
        <a:p>
          <a:endParaRPr lang="ru-RU"/>
        </a:p>
      </dgm:t>
    </dgm:pt>
    <dgm:pt modelId="{48142B07-B73E-4E95-87DB-4005EAA660A0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МОУ –СОШ №4</a:t>
          </a:r>
          <a:endParaRPr lang="ru-RU" dirty="0"/>
        </a:p>
      </dgm:t>
    </dgm:pt>
    <dgm:pt modelId="{FC45E71C-8722-485D-9CB8-A80D7B4A6B15}" type="parTrans" cxnId="{8666DE53-8F5B-4895-9C14-00FDCBC6BA43}">
      <dgm:prSet/>
      <dgm:spPr/>
      <dgm:t>
        <a:bodyPr/>
        <a:lstStyle/>
        <a:p>
          <a:endParaRPr lang="ru-RU"/>
        </a:p>
      </dgm:t>
    </dgm:pt>
    <dgm:pt modelId="{0499334C-FA7B-4349-8C98-B1B1246AA13C}" type="sibTrans" cxnId="{8666DE53-8F5B-4895-9C14-00FDCBC6BA43}">
      <dgm:prSet/>
      <dgm:spPr>
        <a:solidFill>
          <a:srgbClr val="00B0F0"/>
        </a:solidFill>
      </dgm:spPr>
      <dgm:t>
        <a:bodyPr/>
        <a:lstStyle/>
        <a:p>
          <a:endParaRPr lang="ru-RU"/>
        </a:p>
      </dgm:t>
    </dgm:pt>
    <dgm:pt modelId="{C91B58B1-D8BE-4BBE-87A2-FAF5E8C46513}">
      <dgm:prSet phldrT="[Текст]"/>
      <dgm:spPr>
        <a:solidFill>
          <a:srgbClr val="0070C0"/>
        </a:solidFill>
      </dgm:spPr>
      <dgm:t>
        <a:bodyPr/>
        <a:lstStyle/>
        <a:p>
          <a:r>
            <a:rPr lang="ru-RU" dirty="0" smtClean="0"/>
            <a:t>МОУ-СОШ №1</a:t>
          </a:r>
          <a:endParaRPr lang="ru-RU" dirty="0"/>
        </a:p>
      </dgm:t>
    </dgm:pt>
    <dgm:pt modelId="{48573708-9DFB-4970-8397-13A6C03F7CC6}" type="parTrans" cxnId="{98C5B4D5-96AB-49DB-BD51-F3F0E3831101}">
      <dgm:prSet/>
      <dgm:spPr/>
      <dgm:t>
        <a:bodyPr/>
        <a:lstStyle/>
        <a:p>
          <a:endParaRPr lang="ru-RU"/>
        </a:p>
      </dgm:t>
    </dgm:pt>
    <dgm:pt modelId="{911D0899-903E-46C6-B9F2-9E6D33512FFC}" type="sibTrans" cxnId="{98C5B4D5-96AB-49DB-BD51-F3F0E3831101}">
      <dgm:prSet/>
      <dgm:spPr>
        <a:solidFill>
          <a:srgbClr val="00B0F0"/>
        </a:solidFill>
      </dgm:spPr>
      <dgm:t>
        <a:bodyPr/>
        <a:lstStyle/>
        <a:p>
          <a:endParaRPr lang="ru-RU"/>
        </a:p>
      </dgm:t>
    </dgm:pt>
    <dgm:pt modelId="{BB92D50E-38C5-4A4F-92BF-A04D64B5EDDD}" type="pres">
      <dgm:prSet presAssocID="{B607AB15-3F69-4FB1-B929-620BAE2AAAD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7D710A-0C56-4357-A5E7-D2F57D61D37B}" type="pres">
      <dgm:prSet presAssocID="{4DE2F6B2-ADF1-4813-ACC9-8A17BE4A17BB}" presName="centerShape" presStyleLbl="node0" presStyleIdx="0" presStyleCnt="1"/>
      <dgm:spPr/>
      <dgm:t>
        <a:bodyPr/>
        <a:lstStyle/>
        <a:p>
          <a:endParaRPr lang="ru-RU"/>
        </a:p>
      </dgm:t>
    </dgm:pt>
    <dgm:pt modelId="{391C37F9-222B-44E1-920F-A8BC30B6C125}" type="pres">
      <dgm:prSet presAssocID="{07BD81EE-DB83-44DC-831C-2A1A60C2F722}" presName="node" presStyleLbl="node1" presStyleIdx="0" presStyleCnt="6" custScaleX="1370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B57DE7-EF34-41A4-8738-F735B3CA688D}" type="pres">
      <dgm:prSet presAssocID="{07BD81EE-DB83-44DC-831C-2A1A60C2F722}" presName="dummy" presStyleCnt="0"/>
      <dgm:spPr/>
    </dgm:pt>
    <dgm:pt modelId="{B9E25696-2263-4F09-8137-9F985958ED99}" type="pres">
      <dgm:prSet presAssocID="{FA0BE112-179D-4317-9FEB-65576AEE223D}" presName="sibTrans" presStyleLbl="sibTrans2D1" presStyleIdx="0" presStyleCnt="6"/>
      <dgm:spPr/>
      <dgm:t>
        <a:bodyPr/>
        <a:lstStyle/>
        <a:p>
          <a:endParaRPr lang="ru-RU"/>
        </a:p>
      </dgm:t>
    </dgm:pt>
    <dgm:pt modelId="{D35315FD-A7B8-4C5C-90FF-8E8E9208D428}" type="pres">
      <dgm:prSet presAssocID="{8233B067-2288-4737-BDB5-E3E7D03F6FD3}" presName="node" presStyleLbl="node1" presStyleIdx="1" presStyleCnt="6" custScaleX="1359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20BC3A-57E0-4A3E-98C8-69B8329015E7}" type="pres">
      <dgm:prSet presAssocID="{8233B067-2288-4737-BDB5-E3E7D03F6FD3}" presName="dummy" presStyleCnt="0"/>
      <dgm:spPr/>
    </dgm:pt>
    <dgm:pt modelId="{04E686AD-53CA-431E-904E-872B2D44812A}" type="pres">
      <dgm:prSet presAssocID="{89BF5C61-D974-4CCC-B8F5-CFA2DE725E88}" presName="sibTrans" presStyleLbl="sibTrans2D1" presStyleIdx="1" presStyleCnt="6"/>
      <dgm:spPr/>
      <dgm:t>
        <a:bodyPr/>
        <a:lstStyle/>
        <a:p>
          <a:endParaRPr lang="ru-RU"/>
        </a:p>
      </dgm:t>
    </dgm:pt>
    <dgm:pt modelId="{BD89AE82-AF52-40A8-BFB8-0F4908387239}" type="pres">
      <dgm:prSet presAssocID="{0268AE7F-2261-4727-B808-429620FE5F5C}" presName="node" presStyleLbl="node1" presStyleIdx="2" presStyleCnt="6" custScaleX="1348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BFA9E6-655B-4FCB-9EF3-ECEC0AEC4C63}" type="pres">
      <dgm:prSet presAssocID="{0268AE7F-2261-4727-B808-429620FE5F5C}" presName="dummy" presStyleCnt="0"/>
      <dgm:spPr/>
    </dgm:pt>
    <dgm:pt modelId="{152887DD-C345-4172-AB39-FD5024727BEE}" type="pres">
      <dgm:prSet presAssocID="{1D201A51-E624-4A20-BF24-35605F5B79D3}" presName="sibTrans" presStyleLbl="sibTrans2D1" presStyleIdx="2" presStyleCnt="6"/>
      <dgm:spPr/>
      <dgm:t>
        <a:bodyPr/>
        <a:lstStyle/>
        <a:p>
          <a:endParaRPr lang="ru-RU"/>
        </a:p>
      </dgm:t>
    </dgm:pt>
    <dgm:pt modelId="{45036407-5FAB-432A-A1B5-84611E4A53D5}" type="pres">
      <dgm:prSet presAssocID="{A89ECE51-7DDF-4D85-B74B-4F1587A5DC05}" presName="node" presStyleLbl="node1" presStyleIdx="3" presStyleCnt="6" custScaleX="1400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317F2B-8232-49E9-A3C1-56112161C66F}" type="pres">
      <dgm:prSet presAssocID="{A89ECE51-7DDF-4D85-B74B-4F1587A5DC05}" presName="dummy" presStyleCnt="0"/>
      <dgm:spPr/>
    </dgm:pt>
    <dgm:pt modelId="{84614BD0-F525-4B1C-8402-11DF2A325ACC}" type="pres">
      <dgm:prSet presAssocID="{C9DE070F-4F57-4447-AEB8-57CDE61F600A}" presName="sibTrans" presStyleLbl="sibTrans2D1" presStyleIdx="3" presStyleCnt="6"/>
      <dgm:spPr/>
      <dgm:t>
        <a:bodyPr/>
        <a:lstStyle/>
        <a:p>
          <a:endParaRPr lang="ru-RU"/>
        </a:p>
      </dgm:t>
    </dgm:pt>
    <dgm:pt modelId="{0B09BB40-7CE0-427C-A3CA-C018F59E7FD5}" type="pres">
      <dgm:prSet presAssocID="{48142B07-B73E-4E95-87DB-4005EAA660A0}" presName="node" presStyleLbl="node1" presStyleIdx="4" presStyleCnt="6" custScaleX="1501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6D01D5-05E0-45A4-806D-0C2EBF200A4F}" type="pres">
      <dgm:prSet presAssocID="{48142B07-B73E-4E95-87DB-4005EAA660A0}" presName="dummy" presStyleCnt="0"/>
      <dgm:spPr/>
    </dgm:pt>
    <dgm:pt modelId="{ED619F99-C092-4C1A-82BF-04AB1ADAFD76}" type="pres">
      <dgm:prSet presAssocID="{0499334C-FA7B-4349-8C98-B1B1246AA13C}" presName="sibTrans" presStyleLbl="sibTrans2D1" presStyleIdx="4" presStyleCnt="6"/>
      <dgm:spPr/>
      <dgm:t>
        <a:bodyPr/>
        <a:lstStyle/>
        <a:p>
          <a:endParaRPr lang="ru-RU"/>
        </a:p>
      </dgm:t>
    </dgm:pt>
    <dgm:pt modelId="{F3562AE0-FE32-4CF5-B051-060856910B89}" type="pres">
      <dgm:prSet presAssocID="{C91B58B1-D8BE-4BBE-87A2-FAF5E8C46513}" presName="node" presStyleLbl="node1" presStyleIdx="5" presStyleCnt="6" custScaleX="1321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4F8EF1-64BA-46E7-AFA6-FE0DEF4EF295}" type="pres">
      <dgm:prSet presAssocID="{C91B58B1-D8BE-4BBE-87A2-FAF5E8C46513}" presName="dummy" presStyleCnt="0"/>
      <dgm:spPr/>
    </dgm:pt>
    <dgm:pt modelId="{5D4B48B1-78FE-4A6F-9F93-B20C481E38E0}" type="pres">
      <dgm:prSet presAssocID="{911D0899-903E-46C6-B9F2-9E6D33512FFC}" presName="sibTrans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155600CF-FC98-460F-B95B-C69E700B42FD}" type="presOf" srcId="{07BD81EE-DB83-44DC-831C-2A1A60C2F722}" destId="{391C37F9-222B-44E1-920F-A8BC30B6C125}" srcOrd="0" destOrd="0" presId="urn:microsoft.com/office/officeart/2005/8/layout/radial6"/>
    <dgm:cxn modelId="{058E093E-6C04-4BFE-A16B-5BB52607ACCE}" type="presOf" srcId="{89BF5C61-D974-4CCC-B8F5-CFA2DE725E88}" destId="{04E686AD-53CA-431E-904E-872B2D44812A}" srcOrd="0" destOrd="0" presId="urn:microsoft.com/office/officeart/2005/8/layout/radial6"/>
    <dgm:cxn modelId="{83DFD741-6B47-4339-95AE-2BA15A50C7E8}" type="presOf" srcId="{C91B58B1-D8BE-4BBE-87A2-FAF5E8C46513}" destId="{F3562AE0-FE32-4CF5-B051-060856910B89}" srcOrd="0" destOrd="0" presId="urn:microsoft.com/office/officeart/2005/8/layout/radial6"/>
    <dgm:cxn modelId="{975343DD-46E9-45CF-A865-D22310C95029}" type="presOf" srcId="{A89ECE51-7DDF-4D85-B74B-4F1587A5DC05}" destId="{45036407-5FAB-432A-A1B5-84611E4A53D5}" srcOrd="0" destOrd="0" presId="urn:microsoft.com/office/officeart/2005/8/layout/radial6"/>
    <dgm:cxn modelId="{0954DA92-6AFB-4CF6-9D3D-1F1B9A88A8CD}" srcId="{4DE2F6B2-ADF1-4813-ACC9-8A17BE4A17BB}" destId="{0268AE7F-2261-4727-B808-429620FE5F5C}" srcOrd="2" destOrd="0" parTransId="{1F2498E6-1CB4-446B-B3AC-213AC466B94F}" sibTransId="{1D201A51-E624-4A20-BF24-35605F5B79D3}"/>
    <dgm:cxn modelId="{6F86825F-62F4-4FD9-A91D-0300AB86BCF8}" type="presOf" srcId="{0268AE7F-2261-4727-B808-429620FE5F5C}" destId="{BD89AE82-AF52-40A8-BFB8-0F4908387239}" srcOrd="0" destOrd="0" presId="urn:microsoft.com/office/officeart/2005/8/layout/radial6"/>
    <dgm:cxn modelId="{8666DE53-8F5B-4895-9C14-00FDCBC6BA43}" srcId="{4DE2F6B2-ADF1-4813-ACC9-8A17BE4A17BB}" destId="{48142B07-B73E-4E95-87DB-4005EAA660A0}" srcOrd="4" destOrd="0" parTransId="{FC45E71C-8722-485D-9CB8-A80D7B4A6B15}" sibTransId="{0499334C-FA7B-4349-8C98-B1B1246AA13C}"/>
    <dgm:cxn modelId="{827E4B26-0C7C-4BF0-983B-3B6BAA04D993}" type="presOf" srcId="{B607AB15-3F69-4FB1-B929-620BAE2AAAD4}" destId="{BB92D50E-38C5-4A4F-92BF-A04D64B5EDDD}" srcOrd="0" destOrd="0" presId="urn:microsoft.com/office/officeart/2005/8/layout/radial6"/>
    <dgm:cxn modelId="{5A7B5163-937F-40EF-9B1C-80E928227E8E}" type="presOf" srcId="{8233B067-2288-4737-BDB5-E3E7D03F6FD3}" destId="{D35315FD-A7B8-4C5C-90FF-8E8E9208D428}" srcOrd="0" destOrd="0" presId="urn:microsoft.com/office/officeart/2005/8/layout/radial6"/>
    <dgm:cxn modelId="{4771A005-908C-4998-B12F-0DA378A9E147}" srcId="{4DE2F6B2-ADF1-4813-ACC9-8A17BE4A17BB}" destId="{A89ECE51-7DDF-4D85-B74B-4F1587A5DC05}" srcOrd="3" destOrd="0" parTransId="{F7FDF1DE-F834-46C1-A599-A59183DC855D}" sibTransId="{C9DE070F-4F57-4447-AEB8-57CDE61F600A}"/>
    <dgm:cxn modelId="{2D42734F-7AC0-4188-B37F-E91F121C8D50}" srcId="{4DE2F6B2-ADF1-4813-ACC9-8A17BE4A17BB}" destId="{8233B067-2288-4737-BDB5-E3E7D03F6FD3}" srcOrd="1" destOrd="0" parTransId="{F8BD7ECB-BD66-45A9-8810-949BA6B3AB3A}" sibTransId="{89BF5C61-D974-4CCC-B8F5-CFA2DE725E88}"/>
    <dgm:cxn modelId="{2A3D766A-3A51-4E97-A427-42AACA81DDF1}" type="presOf" srcId="{4DE2F6B2-ADF1-4813-ACC9-8A17BE4A17BB}" destId="{117D710A-0C56-4357-A5E7-D2F57D61D37B}" srcOrd="0" destOrd="0" presId="urn:microsoft.com/office/officeart/2005/8/layout/radial6"/>
    <dgm:cxn modelId="{72D75527-D4AE-4CDD-8B7B-573E6B9B3A75}" type="presOf" srcId="{48142B07-B73E-4E95-87DB-4005EAA660A0}" destId="{0B09BB40-7CE0-427C-A3CA-C018F59E7FD5}" srcOrd="0" destOrd="0" presId="urn:microsoft.com/office/officeart/2005/8/layout/radial6"/>
    <dgm:cxn modelId="{3F55CA63-8608-43DB-8DEC-7CD139DF2A17}" srcId="{4DE2F6B2-ADF1-4813-ACC9-8A17BE4A17BB}" destId="{07BD81EE-DB83-44DC-831C-2A1A60C2F722}" srcOrd="0" destOrd="0" parTransId="{DD91247F-078C-432D-AC44-C8F9E6171E51}" sibTransId="{FA0BE112-179D-4317-9FEB-65576AEE223D}"/>
    <dgm:cxn modelId="{28E805F8-BAD2-4EFD-9E11-B3398755C507}" type="presOf" srcId="{C9DE070F-4F57-4447-AEB8-57CDE61F600A}" destId="{84614BD0-F525-4B1C-8402-11DF2A325ACC}" srcOrd="0" destOrd="0" presId="urn:microsoft.com/office/officeart/2005/8/layout/radial6"/>
    <dgm:cxn modelId="{773B80FD-80AB-40B3-A3D6-25D008A4C590}" type="presOf" srcId="{911D0899-903E-46C6-B9F2-9E6D33512FFC}" destId="{5D4B48B1-78FE-4A6F-9F93-B20C481E38E0}" srcOrd="0" destOrd="0" presId="urn:microsoft.com/office/officeart/2005/8/layout/radial6"/>
    <dgm:cxn modelId="{32B1FAE5-4212-478D-8417-EC48A54DE284}" type="presOf" srcId="{1D201A51-E624-4A20-BF24-35605F5B79D3}" destId="{152887DD-C345-4172-AB39-FD5024727BEE}" srcOrd="0" destOrd="0" presId="urn:microsoft.com/office/officeart/2005/8/layout/radial6"/>
    <dgm:cxn modelId="{F99F7724-0FB1-430B-A028-AC23823173BF}" srcId="{B607AB15-3F69-4FB1-B929-620BAE2AAAD4}" destId="{4DE2F6B2-ADF1-4813-ACC9-8A17BE4A17BB}" srcOrd="0" destOrd="0" parTransId="{A48676B8-3BB3-4CD2-9490-22A899E1145A}" sibTransId="{E966BCC5-62B7-4456-BF7D-2E96EB50DF0E}"/>
    <dgm:cxn modelId="{A65B6AD9-BA16-46AA-B4BA-C909EF6FC5B6}" type="presOf" srcId="{FA0BE112-179D-4317-9FEB-65576AEE223D}" destId="{B9E25696-2263-4F09-8137-9F985958ED99}" srcOrd="0" destOrd="0" presId="urn:microsoft.com/office/officeart/2005/8/layout/radial6"/>
    <dgm:cxn modelId="{98C5B4D5-96AB-49DB-BD51-F3F0E3831101}" srcId="{4DE2F6B2-ADF1-4813-ACC9-8A17BE4A17BB}" destId="{C91B58B1-D8BE-4BBE-87A2-FAF5E8C46513}" srcOrd="5" destOrd="0" parTransId="{48573708-9DFB-4970-8397-13A6C03F7CC6}" sibTransId="{911D0899-903E-46C6-B9F2-9E6D33512FFC}"/>
    <dgm:cxn modelId="{85792241-C2E8-4916-AF91-7CB9DDC2466B}" type="presOf" srcId="{0499334C-FA7B-4349-8C98-B1B1246AA13C}" destId="{ED619F99-C092-4C1A-82BF-04AB1ADAFD76}" srcOrd="0" destOrd="0" presId="urn:microsoft.com/office/officeart/2005/8/layout/radial6"/>
    <dgm:cxn modelId="{E3D3B1FC-F70E-49FA-B3C4-931302AF84EF}" type="presParOf" srcId="{BB92D50E-38C5-4A4F-92BF-A04D64B5EDDD}" destId="{117D710A-0C56-4357-A5E7-D2F57D61D37B}" srcOrd="0" destOrd="0" presId="urn:microsoft.com/office/officeart/2005/8/layout/radial6"/>
    <dgm:cxn modelId="{EF60EE19-9CCF-4C1E-8D95-4D6D70610D6D}" type="presParOf" srcId="{BB92D50E-38C5-4A4F-92BF-A04D64B5EDDD}" destId="{391C37F9-222B-44E1-920F-A8BC30B6C125}" srcOrd="1" destOrd="0" presId="urn:microsoft.com/office/officeart/2005/8/layout/radial6"/>
    <dgm:cxn modelId="{612E4CBD-E486-4348-8351-F44C77160F02}" type="presParOf" srcId="{BB92D50E-38C5-4A4F-92BF-A04D64B5EDDD}" destId="{17B57DE7-EF34-41A4-8738-F735B3CA688D}" srcOrd="2" destOrd="0" presId="urn:microsoft.com/office/officeart/2005/8/layout/radial6"/>
    <dgm:cxn modelId="{55DB1955-F269-4D34-AA45-FEFE3F2EF48C}" type="presParOf" srcId="{BB92D50E-38C5-4A4F-92BF-A04D64B5EDDD}" destId="{B9E25696-2263-4F09-8137-9F985958ED99}" srcOrd="3" destOrd="0" presId="urn:microsoft.com/office/officeart/2005/8/layout/radial6"/>
    <dgm:cxn modelId="{59ECDFA6-4BCE-41DB-849B-A24E412AF03A}" type="presParOf" srcId="{BB92D50E-38C5-4A4F-92BF-A04D64B5EDDD}" destId="{D35315FD-A7B8-4C5C-90FF-8E8E9208D428}" srcOrd="4" destOrd="0" presId="urn:microsoft.com/office/officeart/2005/8/layout/radial6"/>
    <dgm:cxn modelId="{1F2D380A-01B2-47FA-B26E-A97AC52B2FD4}" type="presParOf" srcId="{BB92D50E-38C5-4A4F-92BF-A04D64B5EDDD}" destId="{3620BC3A-57E0-4A3E-98C8-69B8329015E7}" srcOrd="5" destOrd="0" presId="urn:microsoft.com/office/officeart/2005/8/layout/radial6"/>
    <dgm:cxn modelId="{97E47DEB-EA01-46ED-BB7E-59975A3D780D}" type="presParOf" srcId="{BB92D50E-38C5-4A4F-92BF-A04D64B5EDDD}" destId="{04E686AD-53CA-431E-904E-872B2D44812A}" srcOrd="6" destOrd="0" presId="urn:microsoft.com/office/officeart/2005/8/layout/radial6"/>
    <dgm:cxn modelId="{AD3F73C2-E5CD-4E9B-A4FF-FD81628F85F0}" type="presParOf" srcId="{BB92D50E-38C5-4A4F-92BF-A04D64B5EDDD}" destId="{BD89AE82-AF52-40A8-BFB8-0F4908387239}" srcOrd="7" destOrd="0" presId="urn:microsoft.com/office/officeart/2005/8/layout/radial6"/>
    <dgm:cxn modelId="{C12420E4-52ED-4C58-980F-695407EA17CD}" type="presParOf" srcId="{BB92D50E-38C5-4A4F-92BF-A04D64B5EDDD}" destId="{93BFA9E6-655B-4FCB-9EF3-ECEC0AEC4C63}" srcOrd="8" destOrd="0" presId="urn:microsoft.com/office/officeart/2005/8/layout/radial6"/>
    <dgm:cxn modelId="{6E8721EE-A6E6-4263-8B6E-252B21E00D5F}" type="presParOf" srcId="{BB92D50E-38C5-4A4F-92BF-A04D64B5EDDD}" destId="{152887DD-C345-4172-AB39-FD5024727BEE}" srcOrd="9" destOrd="0" presId="urn:microsoft.com/office/officeart/2005/8/layout/radial6"/>
    <dgm:cxn modelId="{239052A5-A143-4361-B046-8C17F744A2D5}" type="presParOf" srcId="{BB92D50E-38C5-4A4F-92BF-A04D64B5EDDD}" destId="{45036407-5FAB-432A-A1B5-84611E4A53D5}" srcOrd="10" destOrd="0" presId="urn:microsoft.com/office/officeart/2005/8/layout/radial6"/>
    <dgm:cxn modelId="{D31B317E-E3DE-47FB-9E69-CB17CF75F8DB}" type="presParOf" srcId="{BB92D50E-38C5-4A4F-92BF-A04D64B5EDDD}" destId="{01317F2B-8232-49E9-A3C1-56112161C66F}" srcOrd="11" destOrd="0" presId="urn:microsoft.com/office/officeart/2005/8/layout/radial6"/>
    <dgm:cxn modelId="{B2718241-E658-4322-9249-B4713F5EDFBD}" type="presParOf" srcId="{BB92D50E-38C5-4A4F-92BF-A04D64B5EDDD}" destId="{84614BD0-F525-4B1C-8402-11DF2A325ACC}" srcOrd="12" destOrd="0" presId="urn:microsoft.com/office/officeart/2005/8/layout/radial6"/>
    <dgm:cxn modelId="{7DCAF420-0FD7-49AD-80BE-D30A8BFECF86}" type="presParOf" srcId="{BB92D50E-38C5-4A4F-92BF-A04D64B5EDDD}" destId="{0B09BB40-7CE0-427C-A3CA-C018F59E7FD5}" srcOrd="13" destOrd="0" presId="urn:microsoft.com/office/officeart/2005/8/layout/radial6"/>
    <dgm:cxn modelId="{9EE4846A-5B9D-41D3-9C73-FABF02DD42A7}" type="presParOf" srcId="{BB92D50E-38C5-4A4F-92BF-A04D64B5EDDD}" destId="{DA6D01D5-05E0-45A4-806D-0C2EBF200A4F}" srcOrd="14" destOrd="0" presId="urn:microsoft.com/office/officeart/2005/8/layout/radial6"/>
    <dgm:cxn modelId="{D5B92323-3F50-4DB0-8878-BC1C19E66EF5}" type="presParOf" srcId="{BB92D50E-38C5-4A4F-92BF-A04D64B5EDDD}" destId="{ED619F99-C092-4C1A-82BF-04AB1ADAFD76}" srcOrd="15" destOrd="0" presId="urn:microsoft.com/office/officeart/2005/8/layout/radial6"/>
    <dgm:cxn modelId="{54759F18-CD04-4570-8AFF-5CE3DE204832}" type="presParOf" srcId="{BB92D50E-38C5-4A4F-92BF-A04D64B5EDDD}" destId="{F3562AE0-FE32-4CF5-B051-060856910B89}" srcOrd="16" destOrd="0" presId="urn:microsoft.com/office/officeart/2005/8/layout/radial6"/>
    <dgm:cxn modelId="{7D0BE08F-ACB3-482F-AC6D-EDB1FA97A83A}" type="presParOf" srcId="{BB92D50E-38C5-4A4F-92BF-A04D64B5EDDD}" destId="{C14F8EF1-64BA-46E7-AFA6-FE0DEF4EF295}" srcOrd="17" destOrd="0" presId="urn:microsoft.com/office/officeart/2005/8/layout/radial6"/>
    <dgm:cxn modelId="{2F53D806-4AFC-4D60-AA60-29C0C733DA1C}" type="presParOf" srcId="{BB92D50E-38C5-4A4F-92BF-A04D64B5EDDD}" destId="{5D4B48B1-78FE-4A6F-9F93-B20C481E38E0}" srcOrd="18" destOrd="0" presId="urn:microsoft.com/office/officeart/2005/8/layout/radial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1349164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4974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398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94408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514860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8231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375826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2310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3178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1198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8265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03174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3635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68519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2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6382511"/>
            <a:ext cx="7924800" cy="1905"/>
          </a:xfrm>
          <a:custGeom>
            <a:avLst/>
            <a:gdLst/>
            <a:ahLst/>
            <a:cxnLst/>
            <a:rect l="l" t="t" r="r" b="b"/>
            <a:pathLst>
              <a:path w="7924800" h="1904">
                <a:moveTo>
                  <a:pt x="0" y="0"/>
                </a:moveTo>
                <a:lnTo>
                  <a:pt x="7924800" y="1523"/>
                </a:lnTo>
              </a:path>
            </a:pathLst>
          </a:custGeom>
          <a:ln w="3175">
            <a:solidFill>
              <a:srgbClr val="297E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917685" y="6303975"/>
            <a:ext cx="90805" cy="1663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900" spc="10" dirty="0">
                <a:solidFill>
                  <a:srgbClr val="586A85"/>
                </a:solidFill>
                <a:latin typeface="Arial"/>
                <a:cs typeface="Arial"/>
              </a:rPr>
              <a:t>1</a:t>
            </a:r>
            <a:endParaRPr sz="9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2155" y="1126236"/>
            <a:ext cx="4021836" cy="174040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93649" y="3186506"/>
            <a:ext cx="8752840" cy="242309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50975" marR="1440180" algn="ctr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Центр</a:t>
            </a:r>
            <a:r>
              <a:rPr sz="2800" b="1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FF0000"/>
                </a:solidFill>
                <a:latin typeface="Arial"/>
                <a:cs typeface="Arial"/>
              </a:rPr>
              <a:t>образования</a:t>
            </a:r>
            <a:r>
              <a:rPr sz="28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FF0000"/>
                </a:solidFill>
                <a:latin typeface="Arial"/>
                <a:cs typeface="Arial"/>
              </a:rPr>
              <a:t>цифрового</a:t>
            </a:r>
            <a:r>
              <a:rPr sz="2800" b="1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и </a:t>
            </a:r>
            <a:r>
              <a:rPr sz="2800" b="1" spc="-7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FF0000"/>
                </a:solidFill>
                <a:latin typeface="Arial"/>
                <a:cs typeface="Arial"/>
              </a:rPr>
              <a:t>гуманитарного</a:t>
            </a:r>
            <a:r>
              <a:rPr sz="2800" b="1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Arial"/>
                <a:cs typeface="Arial"/>
              </a:rPr>
              <a:t>профилей</a:t>
            </a:r>
            <a:endParaRPr sz="2800" dirty="0">
              <a:latin typeface="Arial"/>
              <a:cs typeface="Arial"/>
            </a:endParaRPr>
          </a:p>
          <a:p>
            <a:pPr marL="3175" algn="ctr">
              <a:lnSpc>
                <a:spcPct val="100000"/>
              </a:lnSpc>
              <a:spcBef>
                <a:spcPts val="5"/>
              </a:spcBef>
            </a:pPr>
            <a:r>
              <a:rPr sz="2800" b="1" spc="-50" dirty="0">
                <a:solidFill>
                  <a:srgbClr val="FF0000"/>
                </a:solidFill>
                <a:latin typeface="Arial"/>
                <a:cs typeface="Arial"/>
              </a:rPr>
              <a:t>«Точка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15" dirty="0">
                <a:solidFill>
                  <a:srgbClr val="FF0000"/>
                </a:solidFill>
                <a:latin typeface="Arial"/>
                <a:cs typeface="Arial"/>
              </a:rPr>
              <a:t>роста»</a:t>
            </a:r>
            <a:endParaRPr sz="2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245"/>
              </a:spcBef>
            </a:pPr>
            <a:r>
              <a:rPr lang="ru-RU" sz="1800" b="1" spc="-5" dirty="0" smtClean="0">
                <a:latin typeface="Arial"/>
                <a:cs typeface="Arial"/>
              </a:rPr>
              <a:t>МУНИЦИПАЛЬНОЕ ОБЩЕОБРАЗОВАТЕЛЬНОЕ УЧРЕЖДЕНИЕ –</a:t>
            </a:r>
          </a:p>
          <a:p>
            <a:pPr algn="ctr">
              <a:lnSpc>
                <a:spcPct val="100000"/>
              </a:lnSpc>
              <a:spcBef>
                <a:spcPts val="2245"/>
              </a:spcBef>
            </a:pPr>
            <a:r>
              <a:rPr lang="ru-RU" sz="1800" b="1" spc="-5" dirty="0" smtClean="0">
                <a:latin typeface="Arial"/>
                <a:cs typeface="Arial"/>
              </a:rPr>
              <a:t> СРЕДНЯЯ ОБЩЕОБРАЗОВАТЕЛЬНАЯ ШКОЛА №3 Г. УНЕЧА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39268" y="147828"/>
            <a:ext cx="671830" cy="627380"/>
            <a:chOff x="239268" y="147828"/>
            <a:chExt cx="671830" cy="627380"/>
          </a:xfrm>
        </p:grpSpPr>
        <p:sp>
          <p:nvSpPr>
            <p:cNvPr id="7" name="object 7"/>
            <p:cNvSpPr/>
            <p:nvPr/>
          </p:nvSpPr>
          <p:spPr>
            <a:xfrm>
              <a:off x="252222" y="160782"/>
              <a:ext cx="645795" cy="601980"/>
            </a:xfrm>
            <a:custGeom>
              <a:avLst/>
              <a:gdLst/>
              <a:ahLst/>
              <a:cxnLst/>
              <a:rect l="l" t="t" r="r" b="b"/>
              <a:pathLst>
                <a:path w="645794" h="601980">
                  <a:moveTo>
                    <a:pt x="322846" y="601472"/>
                  </a:moveTo>
                  <a:lnTo>
                    <a:pt x="363347" y="599186"/>
                  </a:lnTo>
                  <a:lnTo>
                    <a:pt x="402336" y="592328"/>
                  </a:lnTo>
                  <a:lnTo>
                    <a:pt x="439534" y="581279"/>
                  </a:lnTo>
                  <a:lnTo>
                    <a:pt x="474624" y="566293"/>
                  </a:lnTo>
                  <a:lnTo>
                    <a:pt x="537260" y="525653"/>
                  </a:lnTo>
                  <a:lnTo>
                    <a:pt x="587857" y="472567"/>
                  </a:lnTo>
                  <a:lnTo>
                    <a:pt x="623963" y="409448"/>
                  </a:lnTo>
                  <a:lnTo>
                    <a:pt x="643178" y="338455"/>
                  </a:lnTo>
                  <a:lnTo>
                    <a:pt x="645693" y="300736"/>
                  </a:lnTo>
                  <a:lnTo>
                    <a:pt x="643178" y="263017"/>
                  </a:lnTo>
                  <a:lnTo>
                    <a:pt x="623963" y="192024"/>
                  </a:lnTo>
                  <a:lnTo>
                    <a:pt x="587857" y="128904"/>
                  </a:lnTo>
                  <a:lnTo>
                    <a:pt x="537260" y="75946"/>
                  </a:lnTo>
                  <a:lnTo>
                    <a:pt x="474624" y="35178"/>
                  </a:lnTo>
                  <a:lnTo>
                    <a:pt x="439534" y="20193"/>
                  </a:lnTo>
                  <a:lnTo>
                    <a:pt x="402336" y="9144"/>
                  </a:lnTo>
                  <a:lnTo>
                    <a:pt x="363347" y="2286"/>
                  </a:lnTo>
                  <a:lnTo>
                    <a:pt x="322846" y="0"/>
                  </a:lnTo>
                  <a:lnTo>
                    <a:pt x="282346" y="2286"/>
                  </a:lnTo>
                  <a:lnTo>
                    <a:pt x="243357" y="9144"/>
                  </a:lnTo>
                  <a:lnTo>
                    <a:pt x="206159" y="20193"/>
                  </a:lnTo>
                  <a:lnTo>
                    <a:pt x="171081" y="35178"/>
                  </a:lnTo>
                  <a:lnTo>
                    <a:pt x="108432" y="75946"/>
                  </a:lnTo>
                  <a:lnTo>
                    <a:pt x="57848" y="128904"/>
                  </a:lnTo>
                  <a:lnTo>
                    <a:pt x="21729" y="192024"/>
                  </a:lnTo>
                  <a:lnTo>
                    <a:pt x="2514" y="263017"/>
                  </a:lnTo>
                  <a:lnTo>
                    <a:pt x="0" y="300736"/>
                  </a:lnTo>
                  <a:lnTo>
                    <a:pt x="2514" y="338455"/>
                  </a:lnTo>
                  <a:lnTo>
                    <a:pt x="21729" y="409448"/>
                  </a:lnTo>
                  <a:lnTo>
                    <a:pt x="57848" y="472567"/>
                  </a:lnTo>
                  <a:lnTo>
                    <a:pt x="108432" y="525653"/>
                  </a:lnTo>
                  <a:lnTo>
                    <a:pt x="171081" y="566293"/>
                  </a:lnTo>
                  <a:lnTo>
                    <a:pt x="206159" y="581279"/>
                  </a:lnTo>
                  <a:lnTo>
                    <a:pt x="243357" y="592328"/>
                  </a:lnTo>
                  <a:lnTo>
                    <a:pt x="282346" y="599186"/>
                  </a:lnTo>
                  <a:lnTo>
                    <a:pt x="322846" y="601472"/>
                  </a:lnTo>
                  <a:close/>
                </a:path>
              </a:pathLst>
            </a:custGeom>
            <a:ln w="25908">
              <a:solidFill>
                <a:srgbClr val="0067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8620" y="339851"/>
              <a:ext cx="370205" cy="286385"/>
            </a:xfrm>
            <a:custGeom>
              <a:avLst/>
              <a:gdLst/>
              <a:ahLst/>
              <a:cxnLst/>
              <a:rect l="l" t="t" r="r" b="b"/>
              <a:pathLst>
                <a:path w="370205" h="286384">
                  <a:moveTo>
                    <a:pt x="156591" y="6477"/>
                  </a:moveTo>
                  <a:lnTo>
                    <a:pt x="154381" y="4318"/>
                  </a:lnTo>
                  <a:lnTo>
                    <a:pt x="61696" y="4318"/>
                  </a:lnTo>
                  <a:lnTo>
                    <a:pt x="59423" y="6477"/>
                  </a:lnTo>
                  <a:lnTo>
                    <a:pt x="59423" y="9398"/>
                  </a:lnTo>
                  <a:lnTo>
                    <a:pt x="156591" y="9398"/>
                  </a:lnTo>
                  <a:lnTo>
                    <a:pt x="156591" y="6477"/>
                  </a:lnTo>
                  <a:close/>
                </a:path>
                <a:path w="370205" h="286384">
                  <a:moveTo>
                    <a:pt x="189979" y="50"/>
                  </a:moveTo>
                  <a:lnTo>
                    <a:pt x="179908" y="50"/>
                  </a:lnTo>
                  <a:lnTo>
                    <a:pt x="179908" y="9398"/>
                  </a:lnTo>
                  <a:lnTo>
                    <a:pt x="189979" y="9398"/>
                  </a:lnTo>
                  <a:lnTo>
                    <a:pt x="189979" y="50"/>
                  </a:lnTo>
                  <a:close/>
                </a:path>
                <a:path w="370205" h="286384">
                  <a:moveTo>
                    <a:pt x="280695" y="50"/>
                  </a:moveTo>
                  <a:lnTo>
                    <a:pt x="241668" y="50"/>
                  </a:lnTo>
                  <a:lnTo>
                    <a:pt x="241668" y="9398"/>
                  </a:lnTo>
                  <a:lnTo>
                    <a:pt x="280695" y="9398"/>
                  </a:lnTo>
                  <a:lnTo>
                    <a:pt x="280695" y="50"/>
                  </a:lnTo>
                  <a:close/>
                </a:path>
                <a:path w="370205" h="286384">
                  <a:moveTo>
                    <a:pt x="369951" y="19050"/>
                  </a:moveTo>
                  <a:lnTo>
                    <a:pt x="368249" y="11557"/>
                  </a:lnTo>
                  <a:lnTo>
                    <a:pt x="363601" y="5600"/>
                  </a:lnTo>
                  <a:lnTo>
                    <a:pt x="356717" y="1524"/>
                  </a:lnTo>
                  <a:lnTo>
                    <a:pt x="348297" y="0"/>
                  </a:lnTo>
                  <a:lnTo>
                    <a:pt x="330111" y="0"/>
                  </a:lnTo>
                  <a:lnTo>
                    <a:pt x="330111" y="9398"/>
                  </a:lnTo>
                  <a:lnTo>
                    <a:pt x="354698" y="9398"/>
                  </a:lnTo>
                  <a:lnTo>
                    <a:pt x="359879" y="13728"/>
                  </a:lnTo>
                  <a:lnTo>
                    <a:pt x="359879" y="251968"/>
                  </a:lnTo>
                  <a:lnTo>
                    <a:pt x="354698" y="256286"/>
                  </a:lnTo>
                  <a:lnTo>
                    <a:pt x="209588" y="256286"/>
                  </a:lnTo>
                  <a:lnTo>
                    <a:pt x="207314" y="258445"/>
                  </a:lnTo>
                  <a:lnTo>
                    <a:pt x="207314" y="275336"/>
                  </a:lnTo>
                  <a:lnTo>
                    <a:pt x="205346" y="276987"/>
                  </a:lnTo>
                  <a:lnTo>
                    <a:pt x="164604" y="276987"/>
                  </a:lnTo>
                  <a:lnTo>
                    <a:pt x="162585" y="275336"/>
                  </a:lnTo>
                  <a:lnTo>
                    <a:pt x="162585" y="258445"/>
                  </a:lnTo>
                  <a:lnTo>
                    <a:pt x="160324" y="256286"/>
                  </a:lnTo>
                  <a:lnTo>
                    <a:pt x="15265" y="256286"/>
                  </a:lnTo>
                  <a:lnTo>
                    <a:pt x="10071" y="251968"/>
                  </a:lnTo>
                  <a:lnTo>
                    <a:pt x="10071" y="13728"/>
                  </a:lnTo>
                  <a:lnTo>
                    <a:pt x="15265" y="9398"/>
                  </a:lnTo>
                  <a:lnTo>
                    <a:pt x="39789" y="9398"/>
                  </a:lnTo>
                  <a:lnTo>
                    <a:pt x="39789" y="0"/>
                  </a:lnTo>
                  <a:lnTo>
                    <a:pt x="21602" y="0"/>
                  </a:lnTo>
                  <a:lnTo>
                    <a:pt x="13195" y="1524"/>
                  </a:lnTo>
                  <a:lnTo>
                    <a:pt x="6324" y="5600"/>
                  </a:lnTo>
                  <a:lnTo>
                    <a:pt x="1701" y="11557"/>
                  </a:lnTo>
                  <a:lnTo>
                    <a:pt x="0" y="19050"/>
                  </a:lnTo>
                  <a:lnTo>
                    <a:pt x="0" y="246761"/>
                  </a:lnTo>
                  <a:lnTo>
                    <a:pt x="1701" y="254127"/>
                  </a:lnTo>
                  <a:lnTo>
                    <a:pt x="6324" y="260096"/>
                  </a:lnTo>
                  <a:lnTo>
                    <a:pt x="13195" y="264160"/>
                  </a:lnTo>
                  <a:lnTo>
                    <a:pt x="21602" y="265684"/>
                  </a:lnTo>
                  <a:lnTo>
                    <a:pt x="152514" y="265684"/>
                  </a:lnTo>
                  <a:lnTo>
                    <a:pt x="152514" y="280543"/>
                  </a:lnTo>
                  <a:lnTo>
                    <a:pt x="159004" y="286385"/>
                  </a:lnTo>
                  <a:lnTo>
                    <a:pt x="210883" y="286385"/>
                  </a:lnTo>
                  <a:lnTo>
                    <a:pt x="217385" y="280543"/>
                  </a:lnTo>
                  <a:lnTo>
                    <a:pt x="217385" y="276987"/>
                  </a:lnTo>
                  <a:lnTo>
                    <a:pt x="217385" y="265684"/>
                  </a:lnTo>
                  <a:lnTo>
                    <a:pt x="348297" y="265684"/>
                  </a:lnTo>
                  <a:lnTo>
                    <a:pt x="356717" y="264160"/>
                  </a:lnTo>
                  <a:lnTo>
                    <a:pt x="363601" y="260096"/>
                  </a:lnTo>
                  <a:lnTo>
                    <a:pt x="368249" y="254127"/>
                  </a:lnTo>
                  <a:lnTo>
                    <a:pt x="369951" y="246761"/>
                  </a:lnTo>
                  <a:lnTo>
                    <a:pt x="369951" y="1905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8056" y="441959"/>
              <a:ext cx="97790" cy="92710"/>
            </a:xfrm>
            <a:custGeom>
              <a:avLst/>
              <a:gdLst/>
              <a:ahLst/>
              <a:cxnLst/>
              <a:rect l="l" t="t" r="r" b="b"/>
              <a:pathLst>
                <a:path w="97790" h="92709">
                  <a:moveTo>
                    <a:pt x="97345" y="84582"/>
                  </a:moveTo>
                  <a:lnTo>
                    <a:pt x="95123" y="82296"/>
                  </a:lnTo>
                  <a:lnTo>
                    <a:pt x="2260" y="82296"/>
                  </a:lnTo>
                  <a:lnTo>
                    <a:pt x="0" y="84582"/>
                  </a:lnTo>
                  <a:lnTo>
                    <a:pt x="0" y="90424"/>
                  </a:lnTo>
                  <a:lnTo>
                    <a:pt x="2260" y="92710"/>
                  </a:lnTo>
                  <a:lnTo>
                    <a:pt x="95123" y="92710"/>
                  </a:lnTo>
                  <a:lnTo>
                    <a:pt x="97345" y="90424"/>
                  </a:lnTo>
                  <a:lnTo>
                    <a:pt x="97345" y="84582"/>
                  </a:lnTo>
                  <a:close/>
                </a:path>
                <a:path w="97790" h="92709">
                  <a:moveTo>
                    <a:pt x="97345" y="53848"/>
                  </a:moveTo>
                  <a:lnTo>
                    <a:pt x="95123" y="51816"/>
                  </a:lnTo>
                  <a:lnTo>
                    <a:pt x="2260" y="51816"/>
                  </a:lnTo>
                  <a:lnTo>
                    <a:pt x="0" y="53848"/>
                  </a:lnTo>
                  <a:lnTo>
                    <a:pt x="0" y="58674"/>
                  </a:lnTo>
                  <a:lnTo>
                    <a:pt x="2260" y="60706"/>
                  </a:lnTo>
                  <a:lnTo>
                    <a:pt x="95123" y="60706"/>
                  </a:lnTo>
                  <a:lnTo>
                    <a:pt x="97345" y="58674"/>
                  </a:lnTo>
                  <a:lnTo>
                    <a:pt x="97345" y="53848"/>
                  </a:lnTo>
                  <a:close/>
                </a:path>
                <a:path w="97790" h="92709">
                  <a:moveTo>
                    <a:pt x="97345" y="2032"/>
                  </a:moveTo>
                  <a:lnTo>
                    <a:pt x="95123" y="0"/>
                  </a:lnTo>
                  <a:lnTo>
                    <a:pt x="2260" y="0"/>
                  </a:lnTo>
                  <a:lnTo>
                    <a:pt x="0" y="2032"/>
                  </a:lnTo>
                  <a:lnTo>
                    <a:pt x="0" y="6858"/>
                  </a:lnTo>
                  <a:lnTo>
                    <a:pt x="2260" y="8890"/>
                  </a:lnTo>
                  <a:lnTo>
                    <a:pt x="95123" y="8890"/>
                  </a:lnTo>
                  <a:lnTo>
                    <a:pt x="97345" y="6858"/>
                  </a:lnTo>
                  <a:lnTo>
                    <a:pt x="97345" y="20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8056" y="344423"/>
              <a:ext cx="97536" cy="7315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23672" y="320052"/>
              <a:ext cx="150495" cy="272415"/>
            </a:xfrm>
            <a:custGeom>
              <a:avLst/>
              <a:gdLst/>
              <a:ahLst/>
              <a:cxnLst/>
              <a:rect l="l" t="t" r="r" b="b"/>
              <a:pathLst>
                <a:path w="150495" h="272415">
                  <a:moveTo>
                    <a:pt x="150444" y="15481"/>
                  </a:moveTo>
                  <a:lnTo>
                    <a:pt x="149440" y="12179"/>
                  </a:lnTo>
                  <a:lnTo>
                    <a:pt x="145389" y="5765"/>
                  </a:lnTo>
                  <a:lnTo>
                    <a:pt x="145389" y="11049"/>
                  </a:lnTo>
                  <a:lnTo>
                    <a:pt x="145389" y="258305"/>
                  </a:lnTo>
                  <a:lnTo>
                    <a:pt x="141160" y="255257"/>
                  </a:lnTo>
                  <a:lnTo>
                    <a:pt x="135813" y="253479"/>
                  </a:lnTo>
                  <a:lnTo>
                    <a:pt x="5041" y="253479"/>
                  </a:lnTo>
                  <a:lnTo>
                    <a:pt x="5041" y="4699"/>
                  </a:lnTo>
                  <a:lnTo>
                    <a:pt x="138531" y="4699"/>
                  </a:lnTo>
                  <a:lnTo>
                    <a:pt x="145389" y="11049"/>
                  </a:lnTo>
                  <a:lnTo>
                    <a:pt x="145389" y="5765"/>
                  </a:lnTo>
                  <a:lnTo>
                    <a:pt x="144716" y="4699"/>
                  </a:lnTo>
                  <a:lnTo>
                    <a:pt x="144132" y="3797"/>
                  </a:lnTo>
                  <a:lnTo>
                    <a:pt x="137579" y="0"/>
                  </a:lnTo>
                  <a:lnTo>
                    <a:pt x="0" y="0"/>
                  </a:lnTo>
                  <a:lnTo>
                    <a:pt x="0" y="258178"/>
                  </a:lnTo>
                  <a:lnTo>
                    <a:pt x="136169" y="258178"/>
                  </a:lnTo>
                  <a:lnTo>
                    <a:pt x="141668" y="260718"/>
                  </a:lnTo>
                  <a:lnTo>
                    <a:pt x="148526" y="267957"/>
                  </a:lnTo>
                  <a:lnTo>
                    <a:pt x="150444" y="272402"/>
                  </a:lnTo>
                  <a:lnTo>
                    <a:pt x="150444" y="258305"/>
                  </a:lnTo>
                  <a:lnTo>
                    <a:pt x="150444" y="154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19100" y="315480"/>
              <a:ext cx="160020" cy="286385"/>
            </a:xfrm>
            <a:custGeom>
              <a:avLst/>
              <a:gdLst/>
              <a:ahLst/>
              <a:cxnLst/>
              <a:rect l="l" t="t" r="r" b="b"/>
              <a:pathLst>
                <a:path w="160020" h="286384">
                  <a:moveTo>
                    <a:pt x="159880" y="20180"/>
                  </a:moveTo>
                  <a:lnTo>
                    <a:pt x="149834" y="4889"/>
                  </a:lnTo>
                  <a:lnTo>
                    <a:pt x="149834" y="15748"/>
                  </a:lnTo>
                  <a:lnTo>
                    <a:pt x="149834" y="262496"/>
                  </a:lnTo>
                  <a:lnTo>
                    <a:pt x="145618" y="259575"/>
                  </a:lnTo>
                  <a:lnTo>
                    <a:pt x="140284" y="257797"/>
                  </a:lnTo>
                  <a:lnTo>
                    <a:pt x="10058" y="257797"/>
                  </a:lnTo>
                  <a:lnTo>
                    <a:pt x="10058" y="9398"/>
                  </a:lnTo>
                  <a:lnTo>
                    <a:pt x="143002" y="9398"/>
                  </a:lnTo>
                  <a:lnTo>
                    <a:pt x="149834" y="15748"/>
                  </a:lnTo>
                  <a:lnTo>
                    <a:pt x="149834" y="4889"/>
                  </a:lnTo>
                  <a:lnTo>
                    <a:pt x="146113" y="2527"/>
                  </a:lnTo>
                  <a:lnTo>
                    <a:pt x="140601" y="622"/>
                  </a:lnTo>
                  <a:lnTo>
                    <a:pt x="134556" y="0"/>
                  </a:lnTo>
                  <a:lnTo>
                    <a:pt x="2273" y="0"/>
                  </a:lnTo>
                  <a:lnTo>
                    <a:pt x="0" y="2146"/>
                  </a:lnTo>
                  <a:lnTo>
                    <a:pt x="0" y="265036"/>
                  </a:lnTo>
                  <a:lnTo>
                    <a:pt x="2273" y="267195"/>
                  </a:lnTo>
                  <a:lnTo>
                    <a:pt x="143002" y="267195"/>
                  </a:lnTo>
                  <a:lnTo>
                    <a:pt x="149834" y="273545"/>
                  </a:lnTo>
                  <a:lnTo>
                    <a:pt x="149834" y="283959"/>
                  </a:lnTo>
                  <a:lnTo>
                    <a:pt x="152095" y="286118"/>
                  </a:lnTo>
                  <a:lnTo>
                    <a:pt x="157607" y="286118"/>
                  </a:lnTo>
                  <a:lnTo>
                    <a:pt x="159880" y="283959"/>
                  </a:lnTo>
                  <a:lnTo>
                    <a:pt x="159880" y="262496"/>
                  </a:lnTo>
                  <a:lnTo>
                    <a:pt x="159880" y="2018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73024" y="320052"/>
              <a:ext cx="107950" cy="272415"/>
            </a:xfrm>
            <a:custGeom>
              <a:avLst/>
              <a:gdLst/>
              <a:ahLst/>
              <a:cxnLst/>
              <a:rect l="l" t="t" r="r" b="b"/>
              <a:pathLst>
                <a:path w="107950" h="272415">
                  <a:moveTo>
                    <a:pt x="66890" y="0"/>
                  </a:moveTo>
                  <a:lnTo>
                    <a:pt x="12865" y="0"/>
                  </a:lnTo>
                  <a:lnTo>
                    <a:pt x="6311" y="3797"/>
                  </a:lnTo>
                  <a:lnTo>
                    <a:pt x="1016" y="12179"/>
                  </a:lnTo>
                  <a:lnTo>
                    <a:pt x="0" y="15481"/>
                  </a:lnTo>
                  <a:lnTo>
                    <a:pt x="0" y="272402"/>
                  </a:lnTo>
                  <a:lnTo>
                    <a:pt x="1917" y="267957"/>
                  </a:lnTo>
                  <a:lnTo>
                    <a:pt x="8775" y="260718"/>
                  </a:lnTo>
                  <a:lnTo>
                    <a:pt x="14058" y="258305"/>
                  </a:lnTo>
                  <a:lnTo>
                    <a:pt x="5041" y="258305"/>
                  </a:lnTo>
                  <a:lnTo>
                    <a:pt x="5041" y="11049"/>
                  </a:lnTo>
                  <a:lnTo>
                    <a:pt x="11912" y="4699"/>
                  </a:lnTo>
                  <a:lnTo>
                    <a:pt x="66890" y="4699"/>
                  </a:lnTo>
                  <a:lnTo>
                    <a:pt x="66890" y="0"/>
                  </a:lnTo>
                  <a:close/>
                </a:path>
                <a:path w="107950" h="272415">
                  <a:moveTo>
                    <a:pt x="107848" y="190487"/>
                  </a:moveTo>
                  <a:lnTo>
                    <a:pt x="107556" y="187693"/>
                  </a:lnTo>
                  <a:lnTo>
                    <a:pt x="103339" y="184391"/>
                  </a:lnTo>
                  <a:lnTo>
                    <a:pt x="100228" y="184645"/>
                  </a:lnTo>
                  <a:lnTo>
                    <a:pt x="76530" y="210807"/>
                  </a:lnTo>
                  <a:lnTo>
                    <a:pt x="63665" y="197853"/>
                  </a:lnTo>
                  <a:lnTo>
                    <a:pt x="60540" y="197726"/>
                  </a:lnTo>
                  <a:lnTo>
                    <a:pt x="56540" y="201155"/>
                  </a:lnTo>
                  <a:lnTo>
                    <a:pt x="56388" y="204076"/>
                  </a:lnTo>
                  <a:lnTo>
                    <a:pt x="58229" y="205981"/>
                  </a:lnTo>
                  <a:lnTo>
                    <a:pt x="74739" y="221856"/>
                  </a:lnTo>
                  <a:lnTo>
                    <a:pt x="75399" y="222110"/>
                  </a:lnTo>
                  <a:lnTo>
                    <a:pt x="76085" y="222237"/>
                  </a:lnTo>
                  <a:lnTo>
                    <a:pt x="78155" y="222237"/>
                  </a:lnTo>
                  <a:lnTo>
                    <a:pt x="79590" y="221602"/>
                  </a:lnTo>
                  <a:lnTo>
                    <a:pt x="89446" y="210807"/>
                  </a:lnTo>
                  <a:lnTo>
                    <a:pt x="106070" y="192519"/>
                  </a:lnTo>
                  <a:lnTo>
                    <a:pt x="107848" y="1904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8065" y="320040"/>
              <a:ext cx="145402" cy="25831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68452" y="315480"/>
              <a:ext cx="160020" cy="286385"/>
            </a:xfrm>
            <a:custGeom>
              <a:avLst/>
              <a:gdLst/>
              <a:ahLst/>
              <a:cxnLst/>
              <a:rect l="l" t="t" r="r" b="b"/>
              <a:pathLst>
                <a:path w="160020" h="286384">
                  <a:moveTo>
                    <a:pt x="159867" y="2146"/>
                  </a:moveTo>
                  <a:lnTo>
                    <a:pt x="157657" y="0"/>
                  </a:lnTo>
                  <a:lnTo>
                    <a:pt x="90487" y="0"/>
                  </a:lnTo>
                  <a:lnTo>
                    <a:pt x="90487" y="9398"/>
                  </a:lnTo>
                  <a:lnTo>
                    <a:pt x="149821" y="9398"/>
                  </a:lnTo>
                  <a:lnTo>
                    <a:pt x="149821" y="257797"/>
                  </a:lnTo>
                  <a:lnTo>
                    <a:pt x="19596" y="257797"/>
                  </a:lnTo>
                  <a:lnTo>
                    <a:pt x="14325" y="259575"/>
                  </a:lnTo>
                  <a:lnTo>
                    <a:pt x="10045" y="262496"/>
                  </a:lnTo>
                  <a:lnTo>
                    <a:pt x="10045" y="15748"/>
                  </a:lnTo>
                  <a:lnTo>
                    <a:pt x="16878" y="9398"/>
                  </a:lnTo>
                  <a:lnTo>
                    <a:pt x="71640" y="9398"/>
                  </a:lnTo>
                  <a:lnTo>
                    <a:pt x="71640" y="0"/>
                  </a:lnTo>
                  <a:lnTo>
                    <a:pt x="25323" y="0"/>
                  </a:lnTo>
                  <a:lnTo>
                    <a:pt x="19265" y="622"/>
                  </a:lnTo>
                  <a:lnTo>
                    <a:pt x="2209" y="14097"/>
                  </a:lnTo>
                  <a:lnTo>
                    <a:pt x="749" y="17005"/>
                  </a:lnTo>
                  <a:lnTo>
                    <a:pt x="0" y="20180"/>
                  </a:lnTo>
                  <a:lnTo>
                    <a:pt x="0" y="283959"/>
                  </a:lnTo>
                  <a:lnTo>
                    <a:pt x="2260" y="286118"/>
                  </a:lnTo>
                  <a:lnTo>
                    <a:pt x="7785" y="286118"/>
                  </a:lnTo>
                  <a:lnTo>
                    <a:pt x="10045" y="283959"/>
                  </a:lnTo>
                  <a:lnTo>
                    <a:pt x="10045" y="273545"/>
                  </a:lnTo>
                  <a:lnTo>
                    <a:pt x="16878" y="267195"/>
                  </a:lnTo>
                  <a:lnTo>
                    <a:pt x="157657" y="267195"/>
                  </a:lnTo>
                  <a:lnTo>
                    <a:pt x="159867" y="265036"/>
                  </a:lnTo>
                  <a:lnTo>
                    <a:pt x="159867" y="262496"/>
                  </a:lnTo>
                  <a:lnTo>
                    <a:pt x="159867" y="2146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8056" y="344423"/>
              <a:ext cx="97536" cy="73151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48056" y="441959"/>
              <a:ext cx="97790" cy="92710"/>
            </a:xfrm>
            <a:custGeom>
              <a:avLst/>
              <a:gdLst/>
              <a:ahLst/>
              <a:cxnLst/>
              <a:rect l="l" t="t" r="r" b="b"/>
              <a:pathLst>
                <a:path w="97790" h="92709">
                  <a:moveTo>
                    <a:pt x="97345" y="84582"/>
                  </a:moveTo>
                  <a:lnTo>
                    <a:pt x="95123" y="82296"/>
                  </a:lnTo>
                  <a:lnTo>
                    <a:pt x="2260" y="82296"/>
                  </a:lnTo>
                  <a:lnTo>
                    <a:pt x="0" y="84582"/>
                  </a:lnTo>
                  <a:lnTo>
                    <a:pt x="0" y="90424"/>
                  </a:lnTo>
                  <a:lnTo>
                    <a:pt x="2260" y="92710"/>
                  </a:lnTo>
                  <a:lnTo>
                    <a:pt x="95123" y="92710"/>
                  </a:lnTo>
                  <a:lnTo>
                    <a:pt x="97345" y="90424"/>
                  </a:lnTo>
                  <a:lnTo>
                    <a:pt x="97345" y="84582"/>
                  </a:lnTo>
                  <a:close/>
                </a:path>
                <a:path w="97790" h="92709">
                  <a:moveTo>
                    <a:pt x="97345" y="53848"/>
                  </a:moveTo>
                  <a:lnTo>
                    <a:pt x="95123" y="51816"/>
                  </a:lnTo>
                  <a:lnTo>
                    <a:pt x="2260" y="51816"/>
                  </a:lnTo>
                  <a:lnTo>
                    <a:pt x="0" y="53848"/>
                  </a:lnTo>
                  <a:lnTo>
                    <a:pt x="0" y="58674"/>
                  </a:lnTo>
                  <a:lnTo>
                    <a:pt x="2260" y="60706"/>
                  </a:lnTo>
                  <a:lnTo>
                    <a:pt x="95123" y="60706"/>
                  </a:lnTo>
                  <a:lnTo>
                    <a:pt x="97345" y="58674"/>
                  </a:lnTo>
                  <a:lnTo>
                    <a:pt x="97345" y="53848"/>
                  </a:lnTo>
                  <a:close/>
                </a:path>
                <a:path w="97790" h="92709">
                  <a:moveTo>
                    <a:pt x="97345" y="2032"/>
                  </a:moveTo>
                  <a:lnTo>
                    <a:pt x="95123" y="0"/>
                  </a:lnTo>
                  <a:lnTo>
                    <a:pt x="2260" y="0"/>
                  </a:lnTo>
                  <a:lnTo>
                    <a:pt x="0" y="2032"/>
                  </a:lnTo>
                  <a:lnTo>
                    <a:pt x="0" y="6858"/>
                  </a:lnTo>
                  <a:lnTo>
                    <a:pt x="2260" y="8890"/>
                  </a:lnTo>
                  <a:lnTo>
                    <a:pt x="95123" y="8890"/>
                  </a:lnTo>
                  <a:lnTo>
                    <a:pt x="97345" y="6858"/>
                  </a:lnTo>
                  <a:lnTo>
                    <a:pt x="97345" y="2032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5508" y="285000"/>
              <a:ext cx="28575" cy="200025"/>
            </a:xfrm>
            <a:custGeom>
              <a:avLst/>
              <a:gdLst/>
              <a:ahLst/>
              <a:cxnLst/>
              <a:rect l="l" t="t" r="r" b="b"/>
              <a:pathLst>
                <a:path w="28575" h="200025">
                  <a:moveTo>
                    <a:pt x="28562" y="6083"/>
                  </a:moveTo>
                  <a:lnTo>
                    <a:pt x="27127" y="4686"/>
                  </a:lnTo>
                  <a:lnTo>
                    <a:pt x="23596" y="1358"/>
                  </a:lnTo>
                  <a:lnTo>
                    <a:pt x="23596" y="8623"/>
                  </a:lnTo>
                  <a:lnTo>
                    <a:pt x="23596" y="54724"/>
                  </a:lnTo>
                  <a:lnTo>
                    <a:pt x="23596" y="64122"/>
                  </a:lnTo>
                  <a:lnTo>
                    <a:pt x="23596" y="180454"/>
                  </a:lnTo>
                  <a:lnTo>
                    <a:pt x="14300" y="191884"/>
                  </a:lnTo>
                  <a:lnTo>
                    <a:pt x="4965" y="180454"/>
                  </a:lnTo>
                  <a:lnTo>
                    <a:pt x="4965" y="64122"/>
                  </a:lnTo>
                  <a:lnTo>
                    <a:pt x="23596" y="64122"/>
                  </a:lnTo>
                  <a:lnTo>
                    <a:pt x="23596" y="54724"/>
                  </a:lnTo>
                  <a:lnTo>
                    <a:pt x="4965" y="54724"/>
                  </a:lnTo>
                  <a:lnTo>
                    <a:pt x="4965" y="8623"/>
                  </a:lnTo>
                  <a:lnTo>
                    <a:pt x="9131" y="4686"/>
                  </a:lnTo>
                  <a:lnTo>
                    <a:pt x="19418" y="4686"/>
                  </a:lnTo>
                  <a:lnTo>
                    <a:pt x="23596" y="8623"/>
                  </a:lnTo>
                  <a:lnTo>
                    <a:pt x="23596" y="1358"/>
                  </a:lnTo>
                  <a:lnTo>
                    <a:pt x="22161" y="0"/>
                  </a:lnTo>
                  <a:lnTo>
                    <a:pt x="6413" y="0"/>
                  </a:lnTo>
                  <a:lnTo>
                    <a:pt x="0" y="6083"/>
                  </a:lnTo>
                  <a:lnTo>
                    <a:pt x="0" y="182105"/>
                  </a:lnTo>
                  <a:lnTo>
                    <a:pt x="14300" y="199504"/>
                  </a:lnTo>
                  <a:lnTo>
                    <a:pt x="20548" y="191884"/>
                  </a:lnTo>
                  <a:lnTo>
                    <a:pt x="28562" y="182105"/>
                  </a:lnTo>
                  <a:lnTo>
                    <a:pt x="28562" y="64122"/>
                  </a:lnTo>
                  <a:lnTo>
                    <a:pt x="28562" y="54724"/>
                  </a:lnTo>
                  <a:lnTo>
                    <a:pt x="28562" y="60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30936" y="280428"/>
              <a:ext cx="38100" cy="219710"/>
            </a:xfrm>
            <a:custGeom>
              <a:avLst/>
              <a:gdLst/>
              <a:ahLst/>
              <a:cxnLst/>
              <a:rect l="l" t="t" r="r" b="b"/>
              <a:pathLst>
                <a:path w="38100" h="219709">
                  <a:moveTo>
                    <a:pt x="37985" y="18275"/>
                  </a:moveTo>
                  <a:lnTo>
                    <a:pt x="36487" y="11176"/>
                  </a:lnTo>
                  <a:lnTo>
                    <a:pt x="35255" y="9398"/>
                  </a:lnTo>
                  <a:lnTo>
                    <a:pt x="32410" y="5321"/>
                  </a:lnTo>
                  <a:lnTo>
                    <a:pt x="28181" y="2578"/>
                  </a:lnTo>
                  <a:lnTo>
                    <a:pt x="28181" y="13322"/>
                  </a:lnTo>
                  <a:lnTo>
                    <a:pt x="28181" y="59423"/>
                  </a:lnTo>
                  <a:lnTo>
                    <a:pt x="28181" y="69850"/>
                  </a:lnTo>
                  <a:lnTo>
                    <a:pt x="28181" y="186042"/>
                  </a:lnTo>
                  <a:lnTo>
                    <a:pt x="19011" y="197472"/>
                  </a:lnTo>
                  <a:lnTo>
                    <a:pt x="9804" y="186042"/>
                  </a:lnTo>
                  <a:lnTo>
                    <a:pt x="9804" y="69850"/>
                  </a:lnTo>
                  <a:lnTo>
                    <a:pt x="28181" y="69850"/>
                  </a:lnTo>
                  <a:lnTo>
                    <a:pt x="28181" y="59423"/>
                  </a:lnTo>
                  <a:lnTo>
                    <a:pt x="9804" y="59423"/>
                  </a:lnTo>
                  <a:lnTo>
                    <a:pt x="9804" y="13322"/>
                  </a:lnTo>
                  <a:lnTo>
                    <a:pt x="13919" y="9398"/>
                  </a:lnTo>
                  <a:lnTo>
                    <a:pt x="24066" y="9398"/>
                  </a:lnTo>
                  <a:lnTo>
                    <a:pt x="28181" y="13322"/>
                  </a:lnTo>
                  <a:lnTo>
                    <a:pt x="28181" y="2578"/>
                  </a:lnTo>
                  <a:lnTo>
                    <a:pt x="26377" y="1397"/>
                  </a:lnTo>
                  <a:lnTo>
                    <a:pt x="19011" y="0"/>
                  </a:lnTo>
                  <a:lnTo>
                    <a:pt x="11620" y="1397"/>
                  </a:lnTo>
                  <a:lnTo>
                    <a:pt x="5575" y="5321"/>
                  </a:lnTo>
                  <a:lnTo>
                    <a:pt x="1498" y="11176"/>
                  </a:lnTo>
                  <a:lnTo>
                    <a:pt x="0" y="18275"/>
                  </a:lnTo>
                  <a:lnTo>
                    <a:pt x="0" y="61722"/>
                  </a:lnTo>
                  <a:lnTo>
                    <a:pt x="0" y="67424"/>
                  </a:lnTo>
                  <a:lnTo>
                    <a:pt x="0" y="188709"/>
                  </a:lnTo>
                  <a:lnTo>
                    <a:pt x="393" y="189725"/>
                  </a:lnTo>
                  <a:lnTo>
                    <a:pt x="13716" y="206400"/>
                  </a:lnTo>
                  <a:lnTo>
                    <a:pt x="13716" y="217284"/>
                  </a:lnTo>
                  <a:lnTo>
                    <a:pt x="16002" y="219443"/>
                  </a:lnTo>
                  <a:lnTo>
                    <a:pt x="21780" y="219443"/>
                  </a:lnTo>
                  <a:lnTo>
                    <a:pt x="24117" y="217284"/>
                  </a:lnTo>
                  <a:lnTo>
                    <a:pt x="24117" y="206578"/>
                  </a:lnTo>
                  <a:lnTo>
                    <a:pt x="31369" y="197472"/>
                  </a:lnTo>
                  <a:lnTo>
                    <a:pt x="37642" y="189725"/>
                  </a:lnTo>
                  <a:lnTo>
                    <a:pt x="37985" y="188709"/>
                  </a:lnTo>
                  <a:lnTo>
                    <a:pt x="37985" y="67424"/>
                  </a:lnTo>
                  <a:lnTo>
                    <a:pt x="37985" y="61722"/>
                  </a:lnTo>
                  <a:lnTo>
                    <a:pt x="37985" y="18275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29412" y="504443"/>
              <a:ext cx="52069" cy="38100"/>
            </a:xfrm>
            <a:custGeom>
              <a:avLst/>
              <a:gdLst/>
              <a:ahLst/>
              <a:cxnLst/>
              <a:rect l="l" t="t" r="r" b="b"/>
              <a:pathLst>
                <a:path w="52070" h="38100">
                  <a:moveTo>
                    <a:pt x="51574" y="6096"/>
                  </a:moveTo>
                  <a:lnTo>
                    <a:pt x="51269" y="3302"/>
                  </a:lnTo>
                  <a:lnTo>
                    <a:pt x="47091" y="0"/>
                  </a:lnTo>
                  <a:lnTo>
                    <a:pt x="44018" y="254"/>
                  </a:lnTo>
                  <a:lnTo>
                    <a:pt x="20167" y="26784"/>
                  </a:lnTo>
                  <a:lnTo>
                    <a:pt x="7188" y="13843"/>
                  </a:lnTo>
                  <a:lnTo>
                    <a:pt x="4114" y="13716"/>
                  </a:lnTo>
                  <a:lnTo>
                    <a:pt x="139" y="17145"/>
                  </a:lnTo>
                  <a:lnTo>
                    <a:pt x="0" y="19939"/>
                  </a:lnTo>
                  <a:lnTo>
                    <a:pt x="1803" y="21844"/>
                  </a:lnTo>
                  <a:lnTo>
                    <a:pt x="15455" y="34886"/>
                  </a:lnTo>
                  <a:lnTo>
                    <a:pt x="15481" y="35179"/>
                  </a:lnTo>
                  <a:lnTo>
                    <a:pt x="16687" y="36068"/>
                  </a:lnTo>
                  <a:lnTo>
                    <a:pt x="18161" y="37465"/>
                  </a:lnTo>
                  <a:lnTo>
                    <a:pt x="18745" y="37719"/>
                  </a:lnTo>
                  <a:lnTo>
                    <a:pt x="19380" y="37846"/>
                  </a:lnTo>
                  <a:lnTo>
                    <a:pt x="20053" y="37846"/>
                  </a:lnTo>
                  <a:lnTo>
                    <a:pt x="21145" y="37846"/>
                  </a:lnTo>
                  <a:lnTo>
                    <a:pt x="22110" y="37846"/>
                  </a:lnTo>
                  <a:lnTo>
                    <a:pt x="23533" y="37211"/>
                  </a:lnTo>
                  <a:lnTo>
                    <a:pt x="49796" y="8128"/>
                  </a:lnTo>
                  <a:lnTo>
                    <a:pt x="51574" y="6096"/>
                  </a:lnTo>
                  <a:close/>
                </a:path>
              </a:pathLst>
            </a:custGeom>
            <a:solidFill>
              <a:srgbClr val="D61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933094" y="123739"/>
            <a:ext cx="1732914" cy="509905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37465">
              <a:lnSpc>
                <a:spcPct val="100000"/>
              </a:lnSpc>
              <a:spcBef>
                <a:spcPts val="259"/>
              </a:spcBef>
            </a:pPr>
            <a:r>
              <a:rPr sz="1000" spc="-10" dirty="0">
                <a:solidFill>
                  <a:srgbClr val="0067AC"/>
                </a:solidFill>
                <a:latin typeface="Arial"/>
                <a:cs typeface="Arial"/>
              </a:rPr>
              <a:t>НАЦИОНАЛЬНЫЙ</a:t>
            </a:r>
            <a:r>
              <a:rPr sz="1000" spc="40" dirty="0">
                <a:solidFill>
                  <a:srgbClr val="0067AC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067AC"/>
                </a:solidFill>
                <a:latin typeface="Arial"/>
                <a:cs typeface="Arial"/>
              </a:rPr>
              <a:t>ПРОЕКТ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1800" spc="-25" dirty="0">
                <a:solidFill>
                  <a:srgbClr val="0067AC"/>
                </a:solidFill>
                <a:latin typeface="Arial"/>
                <a:cs typeface="Arial"/>
              </a:rPr>
              <a:t>ОБРАЗОВАНИЕ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114294" y="249682"/>
            <a:ext cx="1506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67AC"/>
                </a:solidFill>
                <a:latin typeface="Arial"/>
                <a:cs typeface="Arial"/>
              </a:rPr>
              <a:t>Федеральный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785181" y="249682"/>
            <a:ext cx="3244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67AC"/>
                </a:solidFill>
                <a:latin typeface="Arial"/>
                <a:cs typeface="Arial"/>
              </a:rPr>
              <a:t>проект</a:t>
            </a:r>
            <a:r>
              <a:rPr sz="1800" spc="-10" dirty="0">
                <a:solidFill>
                  <a:srgbClr val="0067AC"/>
                </a:solidFill>
                <a:latin typeface="Arial"/>
                <a:cs typeface="Arial"/>
              </a:rPr>
              <a:t> «Современная</a:t>
            </a:r>
            <a:r>
              <a:rPr sz="1800" spc="15" dirty="0">
                <a:solidFill>
                  <a:srgbClr val="0067A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67AC"/>
                </a:solidFill>
                <a:latin typeface="Arial"/>
                <a:cs typeface="Arial"/>
              </a:rPr>
              <a:t>школа»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02076" y="90931"/>
            <a:ext cx="1506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10" dirty="0">
                <a:solidFill>
                  <a:srgbClr val="0067AC"/>
                </a:solidFill>
                <a:latin typeface="Arial"/>
                <a:cs typeface="Arial"/>
              </a:rPr>
              <a:t>Федеральный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72964" y="90931"/>
            <a:ext cx="3244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67AC"/>
                </a:solidFill>
                <a:latin typeface="Arial"/>
                <a:cs typeface="Arial"/>
              </a:rPr>
              <a:t>проект</a:t>
            </a:r>
            <a:r>
              <a:rPr sz="1800" spc="-10" dirty="0">
                <a:solidFill>
                  <a:srgbClr val="0067AC"/>
                </a:solidFill>
                <a:latin typeface="Arial"/>
                <a:cs typeface="Arial"/>
              </a:rPr>
              <a:t> «Современная</a:t>
            </a:r>
            <a:r>
              <a:rPr sz="1800" spc="15" dirty="0">
                <a:solidFill>
                  <a:srgbClr val="0067A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67AC"/>
                </a:solidFill>
                <a:latin typeface="Arial"/>
                <a:cs typeface="Arial"/>
              </a:rPr>
              <a:t>школа»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4968" y="112851"/>
            <a:ext cx="1732914" cy="59563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495"/>
              </a:spcBef>
            </a:pPr>
            <a:r>
              <a:rPr sz="1000" spc="-10" dirty="0">
                <a:solidFill>
                  <a:srgbClr val="0067AC"/>
                </a:solidFill>
                <a:latin typeface="Arial"/>
                <a:cs typeface="Arial"/>
              </a:rPr>
              <a:t>НАЦИОНАЛЬНЫЙ</a:t>
            </a:r>
            <a:r>
              <a:rPr sz="1000" spc="25" dirty="0">
                <a:solidFill>
                  <a:srgbClr val="0067AC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067AC"/>
                </a:solidFill>
                <a:latin typeface="Arial"/>
                <a:cs typeface="Arial"/>
              </a:rPr>
              <a:t>ПРОЕКТ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800" spc="-25" dirty="0">
                <a:solidFill>
                  <a:srgbClr val="0067AC"/>
                </a:solidFill>
                <a:latin typeface="Arial"/>
                <a:cs typeface="Arial"/>
              </a:rPr>
              <a:t>ОБРАЗОВАНИЕ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16408" y="176784"/>
            <a:ext cx="671830" cy="626110"/>
            <a:chOff x="216408" y="176784"/>
            <a:chExt cx="671830" cy="626110"/>
          </a:xfrm>
        </p:grpSpPr>
        <p:sp>
          <p:nvSpPr>
            <p:cNvPr id="9" name="object 9"/>
            <p:cNvSpPr/>
            <p:nvPr/>
          </p:nvSpPr>
          <p:spPr>
            <a:xfrm>
              <a:off x="229362" y="189738"/>
              <a:ext cx="645795" cy="600075"/>
            </a:xfrm>
            <a:custGeom>
              <a:avLst/>
              <a:gdLst/>
              <a:ahLst/>
              <a:cxnLst/>
              <a:rect l="l" t="t" r="r" b="b"/>
              <a:pathLst>
                <a:path w="645794" h="600075">
                  <a:moveTo>
                    <a:pt x="322846" y="600074"/>
                  </a:moveTo>
                  <a:lnTo>
                    <a:pt x="363347" y="597661"/>
                  </a:lnTo>
                  <a:lnTo>
                    <a:pt x="402336" y="590803"/>
                  </a:lnTo>
                  <a:lnTo>
                    <a:pt x="439534" y="579754"/>
                  </a:lnTo>
                  <a:lnTo>
                    <a:pt x="474624" y="564895"/>
                  </a:lnTo>
                  <a:lnTo>
                    <a:pt x="537260" y="524255"/>
                  </a:lnTo>
                  <a:lnTo>
                    <a:pt x="587857" y="471423"/>
                  </a:lnTo>
                  <a:lnTo>
                    <a:pt x="623963" y="408431"/>
                  </a:lnTo>
                  <a:lnTo>
                    <a:pt x="643178" y="337692"/>
                  </a:lnTo>
                  <a:lnTo>
                    <a:pt x="645693" y="299973"/>
                  </a:lnTo>
                  <a:lnTo>
                    <a:pt x="643178" y="262381"/>
                  </a:lnTo>
                  <a:lnTo>
                    <a:pt x="623963" y="191515"/>
                  </a:lnTo>
                  <a:lnTo>
                    <a:pt x="587857" y="128650"/>
                  </a:lnTo>
                  <a:lnTo>
                    <a:pt x="537260" y="75691"/>
                  </a:lnTo>
                  <a:lnTo>
                    <a:pt x="474624" y="35178"/>
                  </a:lnTo>
                  <a:lnTo>
                    <a:pt x="439534" y="20192"/>
                  </a:lnTo>
                  <a:lnTo>
                    <a:pt x="402336" y="9143"/>
                  </a:lnTo>
                  <a:lnTo>
                    <a:pt x="363347" y="2285"/>
                  </a:lnTo>
                  <a:lnTo>
                    <a:pt x="322846" y="0"/>
                  </a:lnTo>
                  <a:lnTo>
                    <a:pt x="282346" y="2285"/>
                  </a:lnTo>
                  <a:lnTo>
                    <a:pt x="243357" y="9143"/>
                  </a:lnTo>
                  <a:lnTo>
                    <a:pt x="206159" y="20192"/>
                  </a:lnTo>
                  <a:lnTo>
                    <a:pt x="171081" y="35178"/>
                  </a:lnTo>
                  <a:lnTo>
                    <a:pt x="108432" y="75691"/>
                  </a:lnTo>
                  <a:lnTo>
                    <a:pt x="57848" y="128650"/>
                  </a:lnTo>
                  <a:lnTo>
                    <a:pt x="21729" y="191515"/>
                  </a:lnTo>
                  <a:lnTo>
                    <a:pt x="2514" y="262381"/>
                  </a:lnTo>
                  <a:lnTo>
                    <a:pt x="0" y="299973"/>
                  </a:lnTo>
                  <a:lnTo>
                    <a:pt x="2514" y="337692"/>
                  </a:lnTo>
                  <a:lnTo>
                    <a:pt x="21729" y="408431"/>
                  </a:lnTo>
                  <a:lnTo>
                    <a:pt x="57848" y="471423"/>
                  </a:lnTo>
                  <a:lnTo>
                    <a:pt x="108432" y="524255"/>
                  </a:lnTo>
                  <a:lnTo>
                    <a:pt x="171081" y="564895"/>
                  </a:lnTo>
                  <a:lnTo>
                    <a:pt x="243357" y="590803"/>
                  </a:lnTo>
                  <a:lnTo>
                    <a:pt x="282346" y="597661"/>
                  </a:lnTo>
                  <a:lnTo>
                    <a:pt x="322846" y="600074"/>
                  </a:lnTo>
                  <a:close/>
                </a:path>
              </a:pathLst>
            </a:custGeom>
            <a:ln w="25907">
              <a:solidFill>
                <a:srgbClr val="0067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7284" y="368782"/>
              <a:ext cx="368935" cy="285115"/>
            </a:xfrm>
            <a:custGeom>
              <a:avLst/>
              <a:gdLst/>
              <a:ahLst/>
              <a:cxnLst/>
              <a:rect l="l" t="t" r="r" b="b"/>
              <a:pathLst>
                <a:path w="368934" h="285115">
                  <a:moveTo>
                    <a:pt x="155956" y="6502"/>
                  </a:moveTo>
                  <a:lnTo>
                    <a:pt x="153746" y="4343"/>
                  </a:lnTo>
                  <a:lnTo>
                    <a:pt x="61442" y="4343"/>
                  </a:lnTo>
                  <a:lnTo>
                    <a:pt x="59182" y="6502"/>
                  </a:lnTo>
                  <a:lnTo>
                    <a:pt x="59182" y="9296"/>
                  </a:lnTo>
                  <a:lnTo>
                    <a:pt x="155956" y="9296"/>
                  </a:lnTo>
                  <a:lnTo>
                    <a:pt x="155956" y="6502"/>
                  </a:lnTo>
                  <a:close/>
                </a:path>
                <a:path w="368934" h="285115">
                  <a:moveTo>
                    <a:pt x="189191" y="0"/>
                  </a:moveTo>
                  <a:lnTo>
                    <a:pt x="179171" y="0"/>
                  </a:lnTo>
                  <a:lnTo>
                    <a:pt x="179171" y="9296"/>
                  </a:lnTo>
                  <a:lnTo>
                    <a:pt x="189191" y="9296"/>
                  </a:lnTo>
                  <a:lnTo>
                    <a:pt x="189191" y="0"/>
                  </a:lnTo>
                  <a:close/>
                </a:path>
                <a:path w="368934" h="285115">
                  <a:moveTo>
                    <a:pt x="279539" y="0"/>
                  </a:moveTo>
                  <a:lnTo>
                    <a:pt x="240677" y="0"/>
                  </a:lnTo>
                  <a:lnTo>
                    <a:pt x="240677" y="9296"/>
                  </a:lnTo>
                  <a:lnTo>
                    <a:pt x="279539" y="9296"/>
                  </a:lnTo>
                  <a:lnTo>
                    <a:pt x="279539" y="0"/>
                  </a:lnTo>
                  <a:close/>
                </a:path>
                <a:path w="368934" h="285115">
                  <a:moveTo>
                    <a:pt x="368427" y="18948"/>
                  </a:moveTo>
                  <a:lnTo>
                    <a:pt x="366737" y="11582"/>
                  </a:lnTo>
                  <a:lnTo>
                    <a:pt x="362102" y="5613"/>
                  </a:lnTo>
                  <a:lnTo>
                    <a:pt x="355257" y="1549"/>
                  </a:lnTo>
                  <a:lnTo>
                    <a:pt x="346862" y="25"/>
                  </a:lnTo>
                  <a:lnTo>
                    <a:pt x="328752" y="25"/>
                  </a:lnTo>
                  <a:lnTo>
                    <a:pt x="328752" y="9296"/>
                  </a:lnTo>
                  <a:lnTo>
                    <a:pt x="353237" y="9296"/>
                  </a:lnTo>
                  <a:lnTo>
                    <a:pt x="358394" y="13614"/>
                  </a:lnTo>
                  <a:lnTo>
                    <a:pt x="358394" y="250723"/>
                  </a:lnTo>
                  <a:lnTo>
                    <a:pt x="353237" y="254914"/>
                  </a:lnTo>
                  <a:lnTo>
                    <a:pt x="208724" y="254914"/>
                  </a:lnTo>
                  <a:lnTo>
                    <a:pt x="206451" y="257073"/>
                  </a:lnTo>
                  <a:lnTo>
                    <a:pt x="206451" y="273964"/>
                  </a:lnTo>
                  <a:lnTo>
                    <a:pt x="204508" y="275488"/>
                  </a:lnTo>
                  <a:lnTo>
                    <a:pt x="163918" y="275488"/>
                  </a:lnTo>
                  <a:lnTo>
                    <a:pt x="161912" y="273964"/>
                  </a:lnTo>
                  <a:lnTo>
                    <a:pt x="161912" y="257073"/>
                  </a:lnTo>
                  <a:lnTo>
                    <a:pt x="159664" y="254914"/>
                  </a:lnTo>
                  <a:lnTo>
                    <a:pt x="15201" y="254914"/>
                  </a:lnTo>
                  <a:lnTo>
                    <a:pt x="10033" y="250723"/>
                  </a:lnTo>
                  <a:lnTo>
                    <a:pt x="10033" y="13614"/>
                  </a:lnTo>
                  <a:lnTo>
                    <a:pt x="15201" y="9296"/>
                  </a:lnTo>
                  <a:lnTo>
                    <a:pt x="39624" y="9296"/>
                  </a:lnTo>
                  <a:lnTo>
                    <a:pt x="39624" y="25"/>
                  </a:lnTo>
                  <a:lnTo>
                    <a:pt x="21513" y="25"/>
                  </a:lnTo>
                  <a:lnTo>
                    <a:pt x="13131" y="1549"/>
                  </a:lnTo>
                  <a:lnTo>
                    <a:pt x="6299" y="5613"/>
                  </a:lnTo>
                  <a:lnTo>
                    <a:pt x="1689" y="11582"/>
                  </a:lnTo>
                  <a:lnTo>
                    <a:pt x="0" y="18948"/>
                  </a:lnTo>
                  <a:lnTo>
                    <a:pt x="0" y="245389"/>
                  </a:lnTo>
                  <a:lnTo>
                    <a:pt x="1689" y="252755"/>
                  </a:lnTo>
                  <a:lnTo>
                    <a:pt x="6299" y="258724"/>
                  </a:lnTo>
                  <a:lnTo>
                    <a:pt x="13131" y="262788"/>
                  </a:lnTo>
                  <a:lnTo>
                    <a:pt x="21513" y="264312"/>
                  </a:lnTo>
                  <a:lnTo>
                    <a:pt x="151892" y="264312"/>
                  </a:lnTo>
                  <a:lnTo>
                    <a:pt x="151892" y="279044"/>
                  </a:lnTo>
                  <a:lnTo>
                    <a:pt x="158356" y="284886"/>
                  </a:lnTo>
                  <a:lnTo>
                    <a:pt x="210019" y="284886"/>
                  </a:lnTo>
                  <a:lnTo>
                    <a:pt x="216496" y="279044"/>
                  </a:lnTo>
                  <a:lnTo>
                    <a:pt x="216496" y="275488"/>
                  </a:lnTo>
                  <a:lnTo>
                    <a:pt x="216496" y="264312"/>
                  </a:lnTo>
                  <a:lnTo>
                    <a:pt x="346862" y="264312"/>
                  </a:lnTo>
                  <a:lnTo>
                    <a:pt x="355257" y="262788"/>
                  </a:lnTo>
                  <a:lnTo>
                    <a:pt x="362102" y="258724"/>
                  </a:lnTo>
                  <a:lnTo>
                    <a:pt x="366737" y="252755"/>
                  </a:lnTo>
                  <a:lnTo>
                    <a:pt x="368427" y="245389"/>
                  </a:lnTo>
                  <a:lnTo>
                    <a:pt x="368427" y="18948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6720" y="469391"/>
              <a:ext cx="95885" cy="92710"/>
            </a:xfrm>
            <a:custGeom>
              <a:avLst/>
              <a:gdLst/>
              <a:ahLst/>
              <a:cxnLst/>
              <a:rect l="l" t="t" r="r" b="b"/>
              <a:pathLst>
                <a:path w="95884" h="92709">
                  <a:moveTo>
                    <a:pt x="95834" y="85852"/>
                  </a:moveTo>
                  <a:lnTo>
                    <a:pt x="93637" y="83820"/>
                  </a:lnTo>
                  <a:lnTo>
                    <a:pt x="2235" y="83820"/>
                  </a:lnTo>
                  <a:lnTo>
                    <a:pt x="0" y="85852"/>
                  </a:lnTo>
                  <a:lnTo>
                    <a:pt x="0" y="90805"/>
                  </a:lnTo>
                  <a:lnTo>
                    <a:pt x="2235" y="92710"/>
                  </a:lnTo>
                  <a:lnTo>
                    <a:pt x="93637" y="92710"/>
                  </a:lnTo>
                  <a:lnTo>
                    <a:pt x="95834" y="90805"/>
                  </a:lnTo>
                  <a:lnTo>
                    <a:pt x="95834" y="85852"/>
                  </a:lnTo>
                  <a:close/>
                </a:path>
                <a:path w="95884" h="92709">
                  <a:moveTo>
                    <a:pt x="95834" y="53848"/>
                  </a:moveTo>
                  <a:lnTo>
                    <a:pt x="93637" y="51816"/>
                  </a:lnTo>
                  <a:lnTo>
                    <a:pt x="2235" y="51816"/>
                  </a:lnTo>
                  <a:lnTo>
                    <a:pt x="0" y="53848"/>
                  </a:lnTo>
                  <a:lnTo>
                    <a:pt x="0" y="58674"/>
                  </a:lnTo>
                  <a:lnTo>
                    <a:pt x="2235" y="60706"/>
                  </a:lnTo>
                  <a:lnTo>
                    <a:pt x="93637" y="60706"/>
                  </a:lnTo>
                  <a:lnTo>
                    <a:pt x="95834" y="58674"/>
                  </a:lnTo>
                  <a:lnTo>
                    <a:pt x="95834" y="53848"/>
                  </a:lnTo>
                  <a:close/>
                </a:path>
                <a:path w="95884" h="92709">
                  <a:moveTo>
                    <a:pt x="95834" y="2032"/>
                  </a:moveTo>
                  <a:lnTo>
                    <a:pt x="93637" y="0"/>
                  </a:lnTo>
                  <a:lnTo>
                    <a:pt x="2235" y="0"/>
                  </a:lnTo>
                  <a:lnTo>
                    <a:pt x="0" y="2032"/>
                  </a:lnTo>
                  <a:lnTo>
                    <a:pt x="0" y="6858"/>
                  </a:lnTo>
                  <a:lnTo>
                    <a:pt x="2235" y="8890"/>
                  </a:lnTo>
                  <a:lnTo>
                    <a:pt x="93637" y="8890"/>
                  </a:lnTo>
                  <a:lnTo>
                    <a:pt x="95834" y="6858"/>
                  </a:lnTo>
                  <a:lnTo>
                    <a:pt x="95834" y="20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6720" y="373379"/>
              <a:ext cx="96012" cy="7315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00812" y="348995"/>
              <a:ext cx="150495" cy="271145"/>
            </a:xfrm>
            <a:custGeom>
              <a:avLst/>
              <a:gdLst/>
              <a:ahLst/>
              <a:cxnLst/>
              <a:rect l="l" t="t" r="r" b="b"/>
              <a:pathLst>
                <a:path w="150495" h="271145">
                  <a:moveTo>
                    <a:pt x="150444" y="15367"/>
                  </a:moveTo>
                  <a:lnTo>
                    <a:pt x="149440" y="12192"/>
                  </a:lnTo>
                  <a:lnTo>
                    <a:pt x="145389" y="5778"/>
                  </a:lnTo>
                  <a:lnTo>
                    <a:pt x="145389" y="11049"/>
                  </a:lnTo>
                  <a:lnTo>
                    <a:pt x="145389" y="256921"/>
                  </a:lnTo>
                  <a:lnTo>
                    <a:pt x="141160" y="253873"/>
                  </a:lnTo>
                  <a:lnTo>
                    <a:pt x="135813" y="252095"/>
                  </a:lnTo>
                  <a:lnTo>
                    <a:pt x="5041" y="252095"/>
                  </a:lnTo>
                  <a:lnTo>
                    <a:pt x="5041" y="4699"/>
                  </a:lnTo>
                  <a:lnTo>
                    <a:pt x="138531" y="4699"/>
                  </a:lnTo>
                  <a:lnTo>
                    <a:pt x="145389" y="11049"/>
                  </a:lnTo>
                  <a:lnTo>
                    <a:pt x="145389" y="5778"/>
                  </a:lnTo>
                  <a:lnTo>
                    <a:pt x="144716" y="4699"/>
                  </a:lnTo>
                  <a:lnTo>
                    <a:pt x="144132" y="3683"/>
                  </a:lnTo>
                  <a:lnTo>
                    <a:pt x="137579" y="0"/>
                  </a:lnTo>
                  <a:lnTo>
                    <a:pt x="0" y="0"/>
                  </a:lnTo>
                  <a:lnTo>
                    <a:pt x="0" y="256794"/>
                  </a:lnTo>
                  <a:lnTo>
                    <a:pt x="136169" y="256794"/>
                  </a:lnTo>
                  <a:lnTo>
                    <a:pt x="141668" y="259207"/>
                  </a:lnTo>
                  <a:lnTo>
                    <a:pt x="148526" y="266573"/>
                  </a:lnTo>
                  <a:lnTo>
                    <a:pt x="150444" y="270891"/>
                  </a:lnTo>
                  <a:lnTo>
                    <a:pt x="150444" y="256921"/>
                  </a:lnTo>
                  <a:lnTo>
                    <a:pt x="150444" y="153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96240" y="344423"/>
              <a:ext cx="160020" cy="285115"/>
            </a:xfrm>
            <a:custGeom>
              <a:avLst/>
              <a:gdLst/>
              <a:ahLst/>
              <a:cxnLst/>
              <a:rect l="l" t="t" r="r" b="b"/>
              <a:pathLst>
                <a:path w="160020" h="285115">
                  <a:moveTo>
                    <a:pt x="159880" y="20066"/>
                  </a:moveTo>
                  <a:lnTo>
                    <a:pt x="149834" y="4902"/>
                  </a:lnTo>
                  <a:lnTo>
                    <a:pt x="149834" y="15621"/>
                  </a:lnTo>
                  <a:lnTo>
                    <a:pt x="149834" y="261112"/>
                  </a:lnTo>
                  <a:lnTo>
                    <a:pt x="145618" y="258191"/>
                  </a:lnTo>
                  <a:lnTo>
                    <a:pt x="140284" y="256413"/>
                  </a:lnTo>
                  <a:lnTo>
                    <a:pt x="10058" y="256413"/>
                  </a:lnTo>
                  <a:lnTo>
                    <a:pt x="10058" y="9271"/>
                  </a:lnTo>
                  <a:lnTo>
                    <a:pt x="143002" y="9271"/>
                  </a:lnTo>
                  <a:lnTo>
                    <a:pt x="149834" y="15621"/>
                  </a:lnTo>
                  <a:lnTo>
                    <a:pt x="149834" y="4902"/>
                  </a:lnTo>
                  <a:lnTo>
                    <a:pt x="146113" y="2552"/>
                  </a:lnTo>
                  <a:lnTo>
                    <a:pt x="140601" y="635"/>
                  </a:lnTo>
                  <a:lnTo>
                    <a:pt x="134556" y="0"/>
                  </a:lnTo>
                  <a:lnTo>
                    <a:pt x="2273" y="0"/>
                  </a:lnTo>
                  <a:lnTo>
                    <a:pt x="0" y="2032"/>
                  </a:lnTo>
                  <a:lnTo>
                    <a:pt x="0" y="263652"/>
                  </a:lnTo>
                  <a:lnTo>
                    <a:pt x="2273" y="265684"/>
                  </a:lnTo>
                  <a:lnTo>
                    <a:pt x="143002" y="265684"/>
                  </a:lnTo>
                  <a:lnTo>
                    <a:pt x="149834" y="272034"/>
                  </a:lnTo>
                  <a:lnTo>
                    <a:pt x="149834" y="282448"/>
                  </a:lnTo>
                  <a:lnTo>
                    <a:pt x="152095" y="284607"/>
                  </a:lnTo>
                  <a:lnTo>
                    <a:pt x="157607" y="284607"/>
                  </a:lnTo>
                  <a:lnTo>
                    <a:pt x="159880" y="282448"/>
                  </a:lnTo>
                  <a:lnTo>
                    <a:pt x="159880" y="261112"/>
                  </a:lnTo>
                  <a:lnTo>
                    <a:pt x="159880" y="20066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51688" y="348995"/>
              <a:ext cx="107950" cy="271145"/>
            </a:xfrm>
            <a:custGeom>
              <a:avLst/>
              <a:gdLst/>
              <a:ahLst/>
              <a:cxnLst/>
              <a:rect l="l" t="t" r="r" b="b"/>
              <a:pathLst>
                <a:path w="107950" h="271145">
                  <a:moveTo>
                    <a:pt x="66217" y="0"/>
                  </a:moveTo>
                  <a:lnTo>
                    <a:pt x="12738" y="0"/>
                  </a:lnTo>
                  <a:lnTo>
                    <a:pt x="6248" y="3683"/>
                  </a:lnTo>
                  <a:lnTo>
                    <a:pt x="1003" y="12192"/>
                  </a:lnTo>
                  <a:lnTo>
                    <a:pt x="0" y="15367"/>
                  </a:lnTo>
                  <a:lnTo>
                    <a:pt x="0" y="270891"/>
                  </a:lnTo>
                  <a:lnTo>
                    <a:pt x="1892" y="266573"/>
                  </a:lnTo>
                  <a:lnTo>
                    <a:pt x="8686" y="259207"/>
                  </a:lnTo>
                  <a:lnTo>
                    <a:pt x="13919" y="256921"/>
                  </a:lnTo>
                  <a:lnTo>
                    <a:pt x="4991" y="256921"/>
                  </a:lnTo>
                  <a:lnTo>
                    <a:pt x="4991" y="11049"/>
                  </a:lnTo>
                  <a:lnTo>
                    <a:pt x="11785" y="4699"/>
                  </a:lnTo>
                  <a:lnTo>
                    <a:pt x="66217" y="4699"/>
                  </a:lnTo>
                  <a:lnTo>
                    <a:pt x="66217" y="0"/>
                  </a:lnTo>
                  <a:close/>
                </a:path>
                <a:path w="107950" h="271145">
                  <a:moveTo>
                    <a:pt x="107835" y="188976"/>
                  </a:moveTo>
                  <a:lnTo>
                    <a:pt x="107530" y="186182"/>
                  </a:lnTo>
                  <a:lnTo>
                    <a:pt x="103200" y="182880"/>
                  </a:lnTo>
                  <a:lnTo>
                    <a:pt x="99999" y="183134"/>
                  </a:lnTo>
                  <a:lnTo>
                    <a:pt x="75590" y="209296"/>
                  </a:lnTo>
                  <a:lnTo>
                    <a:pt x="62357" y="196342"/>
                  </a:lnTo>
                  <a:lnTo>
                    <a:pt x="59143" y="196215"/>
                  </a:lnTo>
                  <a:lnTo>
                    <a:pt x="55016" y="199644"/>
                  </a:lnTo>
                  <a:lnTo>
                    <a:pt x="54864" y="202565"/>
                  </a:lnTo>
                  <a:lnTo>
                    <a:pt x="56756" y="204470"/>
                  </a:lnTo>
                  <a:lnTo>
                    <a:pt x="73761" y="220345"/>
                  </a:lnTo>
                  <a:lnTo>
                    <a:pt x="74434" y="220599"/>
                  </a:lnTo>
                  <a:lnTo>
                    <a:pt x="75145" y="220726"/>
                  </a:lnTo>
                  <a:lnTo>
                    <a:pt x="77279" y="220726"/>
                  </a:lnTo>
                  <a:lnTo>
                    <a:pt x="78752" y="220091"/>
                  </a:lnTo>
                  <a:lnTo>
                    <a:pt x="88900" y="209296"/>
                  </a:lnTo>
                  <a:lnTo>
                    <a:pt x="106006" y="191008"/>
                  </a:lnTo>
                  <a:lnTo>
                    <a:pt x="107835" y="1889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6679" y="348996"/>
              <a:ext cx="143929" cy="25692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47116" y="344423"/>
              <a:ext cx="160020" cy="285115"/>
            </a:xfrm>
            <a:custGeom>
              <a:avLst/>
              <a:gdLst/>
              <a:ahLst/>
              <a:cxnLst/>
              <a:rect l="l" t="t" r="r" b="b"/>
              <a:pathLst>
                <a:path w="160020" h="285115">
                  <a:moveTo>
                    <a:pt x="159867" y="2032"/>
                  </a:moveTo>
                  <a:lnTo>
                    <a:pt x="157657" y="0"/>
                  </a:lnTo>
                  <a:lnTo>
                    <a:pt x="90487" y="0"/>
                  </a:lnTo>
                  <a:lnTo>
                    <a:pt x="90487" y="9271"/>
                  </a:lnTo>
                  <a:lnTo>
                    <a:pt x="149821" y="9271"/>
                  </a:lnTo>
                  <a:lnTo>
                    <a:pt x="149821" y="256413"/>
                  </a:lnTo>
                  <a:lnTo>
                    <a:pt x="19596" y="256413"/>
                  </a:lnTo>
                  <a:lnTo>
                    <a:pt x="14325" y="258191"/>
                  </a:lnTo>
                  <a:lnTo>
                    <a:pt x="10045" y="261112"/>
                  </a:lnTo>
                  <a:lnTo>
                    <a:pt x="10045" y="15621"/>
                  </a:lnTo>
                  <a:lnTo>
                    <a:pt x="16878" y="9271"/>
                  </a:lnTo>
                  <a:lnTo>
                    <a:pt x="71640" y="9271"/>
                  </a:lnTo>
                  <a:lnTo>
                    <a:pt x="71640" y="0"/>
                  </a:lnTo>
                  <a:lnTo>
                    <a:pt x="25323" y="0"/>
                  </a:lnTo>
                  <a:lnTo>
                    <a:pt x="19265" y="635"/>
                  </a:lnTo>
                  <a:lnTo>
                    <a:pt x="2209" y="13970"/>
                  </a:lnTo>
                  <a:lnTo>
                    <a:pt x="749" y="16891"/>
                  </a:lnTo>
                  <a:lnTo>
                    <a:pt x="0" y="20066"/>
                  </a:lnTo>
                  <a:lnTo>
                    <a:pt x="0" y="282448"/>
                  </a:lnTo>
                  <a:lnTo>
                    <a:pt x="2260" y="284607"/>
                  </a:lnTo>
                  <a:lnTo>
                    <a:pt x="7785" y="284607"/>
                  </a:lnTo>
                  <a:lnTo>
                    <a:pt x="10045" y="282448"/>
                  </a:lnTo>
                  <a:lnTo>
                    <a:pt x="10045" y="272034"/>
                  </a:lnTo>
                  <a:lnTo>
                    <a:pt x="16878" y="265684"/>
                  </a:lnTo>
                  <a:lnTo>
                    <a:pt x="157657" y="265684"/>
                  </a:lnTo>
                  <a:lnTo>
                    <a:pt x="159867" y="263652"/>
                  </a:lnTo>
                  <a:lnTo>
                    <a:pt x="159867" y="261112"/>
                  </a:lnTo>
                  <a:lnTo>
                    <a:pt x="159867" y="2032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6720" y="373379"/>
              <a:ext cx="96012" cy="73151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26720" y="469391"/>
              <a:ext cx="95885" cy="92710"/>
            </a:xfrm>
            <a:custGeom>
              <a:avLst/>
              <a:gdLst/>
              <a:ahLst/>
              <a:cxnLst/>
              <a:rect l="l" t="t" r="r" b="b"/>
              <a:pathLst>
                <a:path w="95884" h="92709">
                  <a:moveTo>
                    <a:pt x="95834" y="85852"/>
                  </a:moveTo>
                  <a:lnTo>
                    <a:pt x="93637" y="83820"/>
                  </a:lnTo>
                  <a:lnTo>
                    <a:pt x="2235" y="83820"/>
                  </a:lnTo>
                  <a:lnTo>
                    <a:pt x="0" y="85852"/>
                  </a:lnTo>
                  <a:lnTo>
                    <a:pt x="0" y="90805"/>
                  </a:lnTo>
                  <a:lnTo>
                    <a:pt x="2235" y="92710"/>
                  </a:lnTo>
                  <a:lnTo>
                    <a:pt x="93637" y="92710"/>
                  </a:lnTo>
                  <a:lnTo>
                    <a:pt x="95834" y="90805"/>
                  </a:lnTo>
                  <a:lnTo>
                    <a:pt x="95834" y="85852"/>
                  </a:lnTo>
                  <a:close/>
                </a:path>
                <a:path w="95884" h="92709">
                  <a:moveTo>
                    <a:pt x="95834" y="53848"/>
                  </a:moveTo>
                  <a:lnTo>
                    <a:pt x="93637" y="51816"/>
                  </a:lnTo>
                  <a:lnTo>
                    <a:pt x="2235" y="51816"/>
                  </a:lnTo>
                  <a:lnTo>
                    <a:pt x="0" y="53848"/>
                  </a:lnTo>
                  <a:lnTo>
                    <a:pt x="0" y="58674"/>
                  </a:lnTo>
                  <a:lnTo>
                    <a:pt x="2235" y="60706"/>
                  </a:lnTo>
                  <a:lnTo>
                    <a:pt x="93637" y="60706"/>
                  </a:lnTo>
                  <a:lnTo>
                    <a:pt x="95834" y="58674"/>
                  </a:lnTo>
                  <a:lnTo>
                    <a:pt x="95834" y="53848"/>
                  </a:lnTo>
                  <a:close/>
                </a:path>
                <a:path w="95884" h="92709">
                  <a:moveTo>
                    <a:pt x="95834" y="2032"/>
                  </a:moveTo>
                  <a:lnTo>
                    <a:pt x="93637" y="0"/>
                  </a:lnTo>
                  <a:lnTo>
                    <a:pt x="2235" y="0"/>
                  </a:lnTo>
                  <a:lnTo>
                    <a:pt x="0" y="2032"/>
                  </a:lnTo>
                  <a:lnTo>
                    <a:pt x="0" y="6858"/>
                  </a:lnTo>
                  <a:lnTo>
                    <a:pt x="2235" y="8890"/>
                  </a:lnTo>
                  <a:lnTo>
                    <a:pt x="93637" y="8890"/>
                  </a:lnTo>
                  <a:lnTo>
                    <a:pt x="95834" y="6858"/>
                  </a:lnTo>
                  <a:lnTo>
                    <a:pt x="95834" y="2032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2648" y="313943"/>
              <a:ext cx="28575" cy="200025"/>
            </a:xfrm>
            <a:custGeom>
              <a:avLst/>
              <a:gdLst/>
              <a:ahLst/>
              <a:cxnLst/>
              <a:rect l="l" t="t" r="r" b="b"/>
              <a:pathLst>
                <a:path w="28575" h="200025">
                  <a:moveTo>
                    <a:pt x="28562" y="6108"/>
                  </a:moveTo>
                  <a:lnTo>
                    <a:pt x="27127" y="4711"/>
                  </a:lnTo>
                  <a:lnTo>
                    <a:pt x="23596" y="1371"/>
                  </a:lnTo>
                  <a:lnTo>
                    <a:pt x="23596" y="8636"/>
                  </a:lnTo>
                  <a:lnTo>
                    <a:pt x="23596" y="54737"/>
                  </a:lnTo>
                  <a:lnTo>
                    <a:pt x="23596" y="64135"/>
                  </a:lnTo>
                  <a:lnTo>
                    <a:pt x="23596" y="180467"/>
                  </a:lnTo>
                  <a:lnTo>
                    <a:pt x="14300" y="191897"/>
                  </a:lnTo>
                  <a:lnTo>
                    <a:pt x="4965" y="180467"/>
                  </a:lnTo>
                  <a:lnTo>
                    <a:pt x="4965" y="64135"/>
                  </a:lnTo>
                  <a:lnTo>
                    <a:pt x="23596" y="64135"/>
                  </a:lnTo>
                  <a:lnTo>
                    <a:pt x="23596" y="54737"/>
                  </a:lnTo>
                  <a:lnTo>
                    <a:pt x="4965" y="54737"/>
                  </a:lnTo>
                  <a:lnTo>
                    <a:pt x="4965" y="8636"/>
                  </a:lnTo>
                  <a:lnTo>
                    <a:pt x="9131" y="4711"/>
                  </a:lnTo>
                  <a:lnTo>
                    <a:pt x="19418" y="4711"/>
                  </a:lnTo>
                  <a:lnTo>
                    <a:pt x="23596" y="8636"/>
                  </a:lnTo>
                  <a:lnTo>
                    <a:pt x="23596" y="1371"/>
                  </a:lnTo>
                  <a:lnTo>
                    <a:pt x="22161" y="0"/>
                  </a:lnTo>
                  <a:lnTo>
                    <a:pt x="6413" y="0"/>
                  </a:lnTo>
                  <a:lnTo>
                    <a:pt x="0" y="6108"/>
                  </a:lnTo>
                  <a:lnTo>
                    <a:pt x="0" y="182118"/>
                  </a:lnTo>
                  <a:lnTo>
                    <a:pt x="14300" y="199517"/>
                  </a:lnTo>
                  <a:lnTo>
                    <a:pt x="20548" y="191897"/>
                  </a:lnTo>
                  <a:lnTo>
                    <a:pt x="28562" y="182118"/>
                  </a:lnTo>
                  <a:lnTo>
                    <a:pt x="28562" y="64135"/>
                  </a:lnTo>
                  <a:lnTo>
                    <a:pt x="28562" y="54737"/>
                  </a:lnTo>
                  <a:lnTo>
                    <a:pt x="28562" y="61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08076" y="309371"/>
              <a:ext cx="40005" cy="218440"/>
            </a:xfrm>
            <a:custGeom>
              <a:avLst/>
              <a:gdLst/>
              <a:ahLst/>
              <a:cxnLst/>
              <a:rect l="l" t="t" r="r" b="b"/>
              <a:pathLst>
                <a:path w="40004" h="218440">
                  <a:moveTo>
                    <a:pt x="39497" y="18161"/>
                  </a:moveTo>
                  <a:lnTo>
                    <a:pt x="37947" y="11049"/>
                  </a:lnTo>
                  <a:lnTo>
                    <a:pt x="36664" y="9398"/>
                  </a:lnTo>
                  <a:lnTo>
                    <a:pt x="33705" y="5334"/>
                  </a:lnTo>
                  <a:lnTo>
                    <a:pt x="29311" y="2578"/>
                  </a:lnTo>
                  <a:lnTo>
                    <a:pt x="29311" y="13208"/>
                  </a:lnTo>
                  <a:lnTo>
                    <a:pt x="29311" y="59436"/>
                  </a:lnTo>
                  <a:lnTo>
                    <a:pt x="29311" y="68326"/>
                  </a:lnTo>
                  <a:lnTo>
                    <a:pt x="29311" y="184785"/>
                  </a:lnTo>
                  <a:lnTo>
                    <a:pt x="19773" y="196088"/>
                  </a:lnTo>
                  <a:lnTo>
                    <a:pt x="10198" y="184785"/>
                  </a:lnTo>
                  <a:lnTo>
                    <a:pt x="10198" y="68326"/>
                  </a:lnTo>
                  <a:lnTo>
                    <a:pt x="29311" y="68326"/>
                  </a:lnTo>
                  <a:lnTo>
                    <a:pt x="29311" y="59436"/>
                  </a:lnTo>
                  <a:lnTo>
                    <a:pt x="10198" y="59436"/>
                  </a:lnTo>
                  <a:lnTo>
                    <a:pt x="10198" y="13208"/>
                  </a:lnTo>
                  <a:lnTo>
                    <a:pt x="14478" y="9398"/>
                  </a:lnTo>
                  <a:lnTo>
                    <a:pt x="25031" y="9398"/>
                  </a:lnTo>
                  <a:lnTo>
                    <a:pt x="29311" y="13208"/>
                  </a:lnTo>
                  <a:lnTo>
                    <a:pt x="29311" y="2578"/>
                  </a:lnTo>
                  <a:lnTo>
                    <a:pt x="27444" y="1397"/>
                  </a:lnTo>
                  <a:lnTo>
                    <a:pt x="19773" y="0"/>
                  </a:lnTo>
                  <a:lnTo>
                    <a:pt x="12090" y="1397"/>
                  </a:lnTo>
                  <a:lnTo>
                    <a:pt x="5803" y="5334"/>
                  </a:lnTo>
                  <a:lnTo>
                    <a:pt x="1562" y="11049"/>
                  </a:lnTo>
                  <a:lnTo>
                    <a:pt x="0" y="18161"/>
                  </a:lnTo>
                  <a:lnTo>
                    <a:pt x="0" y="61468"/>
                  </a:lnTo>
                  <a:lnTo>
                    <a:pt x="0" y="66294"/>
                  </a:lnTo>
                  <a:lnTo>
                    <a:pt x="0" y="187325"/>
                  </a:lnTo>
                  <a:lnTo>
                    <a:pt x="406" y="188341"/>
                  </a:lnTo>
                  <a:lnTo>
                    <a:pt x="13716" y="204241"/>
                  </a:lnTo>
                  <a:lnTo>
                    <a:pt x="13716" y="215773"/>
                  </a:lnTo>
                  <a:lnTo>
                    <a:pt x="16002" y="217932"/>
                  </a:lnTo>
                  <a:lnTo>
                    <a:pt x="21780" y="217932"/>
                  </a:lnTo>
                  <a:lnTo>
                    <a:pt x="24117" y="215773"/>
                  </a:lnTo>
                  <a:lnTo>
                    <a:pt x="24117" y="206248"/>
                  </a:lnTo>
                  <a:lnTo>
                    <a:pt x="32626" y="196088"/>
                  </a:lnTo>
                  <a:lnTo>
                    <a:pt x="39154" y="188341"/>
                  </a:lnTo>
                  <a:lnTo>
                    <a:pt x="39497" y="187325"/>
                  </a:lnTo>
                  <a:lnTo>
                    <a:pt x="39497" y="66294"/>
                  </a:lnTo>
                  <a:lnTo>
                    <a:pt x="39497" y="61468"/>
                  </a:lnTo>
                  <a:lnTo>
                    <a:pt x="39497" y="18161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06552" y="531875"/>
              <a:ext cx="53340" cy="38100"/>
            </a:xfrm>
            <a:custGeom>
              <a:avLst/>
              <a:gdLst/>
              <a:ahLst/>
              <a:cxnLst/>
              <a:rect l="l" t="t" r="r" b="b"/>
              <a:pathLst>
                <a:path w="53340" h="38100">
                  <a:moveTo>
                    <a:pt x="53086" y="6096"/>
                  </a:moveTo>
                  <a:lnTo>
                    <a:pt x="52781" y="3302"/>
                  </a:lnTo>
                  <a:lnTo>
                    <a:pt x="48425" y="0"/>
                  </a:lnTo>
                  <a:lnTo>
                    <a:pt x="45212" y="254"/>
                  </a:lnTo>
                  <a:lnTo>
                    <a:pt x="20269" y="26885"/>
                  </a:lnTo>
                  <a:lnTo>
                    <a:pt x="7188" y="13843"/>
                  </a:lnTo>
                  <a:lnTo>
                    <a:pt x="4114" y="13716"/>
                  </a:lnTo>
                  <a:lnTo>
                    <a:pt x="139" y="17145"/>
                  </a:lnTo>
                  <a:lnTo>
                    <a:pt x="0" y="19939"/>
                  </a:lnTo>
                  <a:lnTo>
                    <a:pt x="1803" y="21844"/>
                  </a:lnTo>
                  <a:lnTo>
                    <a:pt x="15468" y="34899"/>
                  </a:lnTo>
                  <a:lnTo>
                    <a:pt x="15494" y="35179"/>
                  </a:lnTo>
                  <a:lnTo>
                    <a:pt x="16522" y="35915"/>
                  </a:lnTo>
                  <a:lnTo>
                    <a:pt x="18161" y="37465"/>
                  </a:lnTo>
                  <a:lnTo>
                    <a:pt x="18745" y="37719"/>
                  </a:lnTo>
                  <a:lnTo>
                    <a:pt x="19380" y="37846"/>
                  </a:lnTo>
                  <a:lnTo>
                    <a:pt x="20256" y="37846"/>
                  </a:lnTo>
                  <a:lnTo>
                    <a:pt x="21145" y="37846"/>
                  </a:lnTo>
                  <a:lnTo>
                    <a:pt x="22390" y="37846"/>
                  </a:lnTo>
                  <a:lnTo>
                    <a:pt x="23876" y="37211"/>
                  </a:lnTo>
                  <a:lnTo>
                    <a:pt x="51244" y="8128"/>
                  </a:lnTo>
                  <a:lnTo>
                    <a:pt x="53086" y="6096"/>
                  </a:lnTo>
                  <a:close/>
                </a:path>
              </a:pathLst>
            </a:custGeom>
            <a:solidFill>
              <a:srgbClr val="D61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3" name="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39000" y="120395"/>
            <a:ext cx="1830324" cy="792479"/>
          </a:xfrm>
          <a:prstGeom prst="rect">
            <a:avLst/>
          </a:prstGeom>
        </p:spPr>
      </p:pic>
      <p:graphicFrame>
        <p:nvGraphicFramePr>
          <p:cNvPr id="30" name="Схема 29"/>
          <p:cNvGraphicFramePr/>
          <p:nvPr/>
        </p:nvGraphicFramePr>
        <p:xfrm>
          <a:off x="285720" y="1071546"/>
          <a:ext cx="8501122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02076" y="90931"/>
            <a:ext cx="1506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10" dirty="0">
                <a:solidFill>
                  <a:srgbClr val="0067AC"/>
                </a:solidFill>
                <a:latin typeface="Arial"/>
                <a:cs typeface="Arial"/>
              </a:rPr>
              <a:t>Федеральный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72964" y="90931"/>
            <a:ext cx="3244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67AC"/>
                </a:solidFill>
                <a:latin typeface="Arial"/>
                <a:cs typeface="Arial"/>
              </a:rPr>
              <a:t>проект</a:t>
            </a:r>
            <a:r>
              <a:rPr sz="1800" spc="-10" dirty="0">
                <a:solidFill>
                  <a:srgbClr val="0067AC"/>
                </a:solidFill>
                <a:latin typeface="Arial"/>
                <a:cs typeface="Arial"/>
              </a:rPr>
              <a:t> «Современная</a:t>
            </a:r>
            <a:r>
              <a:rPr sz="1800" spc="15" dirty="0">
                <a:solidFill>
                  <a:srgbClr val="0067A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67AC"/>
                </a:solidFill>
                <a:latin typeface="Arial"/>
                <a:cs typeface="Arial"/>
              </a:rPr>
              <a:t>школа»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4968" y="112851"/>
            <a:ext cx="1732914" cy="59563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495"/>
              </a:spcBef>
            </a:pPr>
            <a:r>
              <a:rPr sz="1000" spc="-10" dirty="0">
                <a:solidFill>
                  <a:srgbClr val="0067AC"/>
                </a:solidFill>
                <a:latin typeface="Arial"/>
                <a:cs typeface="Arial"/>
              </a:rPr>
              <a:t>НАЦИОНАЛЬНЫЙ</a:t>
            </a:r>
            <a:r>
              <a:rPr sz="1000" spc="25" dirty="0">
                <a:solidFill>
                  <a:srgbClr val="0067AC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067AC"/>
                </a:solidFill>
                <a:latin typeface="Arial"/>
                <a:cs typeface="Arial"/>
              </a:rPr>
              <a:t>ПРОЕКТ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800" spc="-25" dirty="0">
                <a:solidFill>
                  <a:srgbClr val="0067AC"/>
                </a:solidFill>
                <a:latin typeface="Arial"/>
                <a:cs typeface="Arial"/>
              </a:rPr>
              <a:t>ОБРАЗОВАНИЕ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" name="object 8"/>
          <p:cNvGrpSpPr/>
          <p:nvPr/>
        </p:nvGrpSpPr>
        <p:grpSpPr>
          <a:xfrm>
            <a:off x="216408" y="176784"/>
            <a:ext cx="671830" cy="626110"/>
            <a:chOff x="216408" y="176784"/>
            <a:chExt cx="671830" cy="626110"/>
          </a:xfrm>
        </p:grpSpPr>
        <p:sp>
          <p:nvSpPr>
            <p:cNvPr id="9" name="object 9"/>
            <p:cNvSpPr/>
            <p:nvPr/>
          </p:nvSpPr>
          <p:spPr>
            <a:xfrm>
              <a:off x="229362" y="189738"/>
              <a:ext cx="645795" cy="600075"/>
            </a:xfrm>
            <a:custGeom>
              <a:avLst/>
              <a:gdLst/>
              <a:ahLst/>
              <a:cxnLst/>
              <a:rect l="l" t="t" r="r" b="b"/>
              <a:pathLst>
                <a:path w="645794" h="600075">
                  <a:moveTo>
                    <a:pt x="322846" y="600074"/>
                  </a:moveTo>
                  <a:lnTo>
                    <a:pt x="363347" y="597661"/>
                  </a:lnTo>
                  <a:lnTo>
                    <a:pt x="402336" y="590803"/>
                  </a:lnTo>
                  <a:lnTo>
                    <a:pt x="439534" y="579754"/>
                  </a:lnTo>
                  <a:lnTo>
                    <a:pt x="474624" y="564895"/>
                  </a:lnTo>
                  <a:lnTo>
                    <a:pt x="537260" y="524255"/>
                  </a:lnTo>
                  <a:lnTo>
                    <a:pt x="587857" y="471423"/>
                  </a:lnTo>
                  <a:lnTo>
                    <a:pt x="623963" y="408431"/>
                  </a:lnTo>
                  <a:lnTo>
                    <a:pt x="643178" y="337692"/>
                  </a:lnTo>
                  <a:lnTo>
                    <a:pt x="645693" y="299973"/>
                  </a:lnTo>
                  <a:lnTo>
                    <a:pt x="643178" y="262381"/>
                  </a:lnTo>
                  <a:lnTo>
                    <a:pt x="623963" y="191515"/>
                  </a:lnTo>
                  <a:lnTo>
                    <a:pt x="587857" y="128650"/>
                  </a:lnTo>
                  <a:lnTo>
                    <a:pt x="537260" y="75691"/>
                  </a:lnTo>
                  <a:lnTo>
                    <a:pt x="474624" y="35178"/>
                  </a:lnTo>
                  <a:lnTo>
                    <a:pt x="439534" y="20192"/>
                  </a:lnTo>
                  <a:lnTo>
                    <a:pt x="402336" y="9143"/>
                  </a:lnTo>
                  <a:lnTo>
                    <a:pt x="363347" y="2285"/>
                  </a:lnTo>
                  <a:lnTo>
                    <a:pt x="322846" y="0"/>
                  </a:lnTo>
                  <a:lnTo>
                    <a:pt x="282346" y="2285"/>
                  </a:lnTo>
                  <a:lnTo>
                    <a:pt x="243357" y="9143"/>
                  </a:lnTo>
                  <a:lnTo>
                    <a:pt x="206159" y="20192"/>
                  </a:lnTo>
                  <a:lnTo>
                    <a:pt x="171081" y="35178"/>
                  </a:lnTo>
                  <a:lnTo>
                    <a:pt x="108432" y="75691"/>
                  </a:lnTo>
                  <a:lnTo>
                    <a:pt x="57848" y="128650"/>
                  </a:lnTo>
                  <a:lnTo>
                    <a:pt x="21729" y="191515"/>
                  </a:lnTo>
                  <a:lnTo>
                    <a:pt x="2514" y="262381"/>
                  </a:lnTo>
                  <a:lnTo>
                    <a:pt x="0" y="299973"/>
                  </a:lnTo>
                  <a:lnTo>
                    <a:pt x="2514" y="337692"/>
                  </a:lnTo>
                  <a:lnTo>
                    <a:pt x="21729" y="408431"/>
                  </a:lnTo>
                  <a:lnTo>
                    <a:pt x="57848" y="471423"/>
                  </a:lnTo>
                  <a:lnTo>
                    <a:pt x="108432" y="524255"/>
                  </a:lnTo>
                  <a:lnTo>
                    <a:pt x="171081" y="564895"/>
                  </a:lnTo>
                  <a:lnTo>
                    <a:pt x="243357" y="590803"/>
                  </a:lnTo>
                  <a:lnTo>
                    <a:pt x="282346" y="597661"/>
                  </a:lnTo>
                  <a:lnTo>
                    <a:pt x="322846" y="600074"/>
                  </a:lnTo>
                  <a:close/>
                </a:path>
              </a:pathLst>
            </a:custGeom>
            <a:ln w="25907">
              <a:solidFill>
                <a:srgbClr val="0067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7284" y="368782"/>
              <a:ext cx="368935" cy="285115"/>
            </a:xfrm>
            <a:custGeom>
              <a:avLst/>
              <a:gdLst/>
              <a:ahLst/>
              <a:cxnLst/>
              <a:rect l="l" t="t" r="r" b="b"/>
              <a:pathLst>
                <a:path w="368934" h="285115">
                  <a:moveTo>
                    <a:pt x="155956" y="6502"/>
                  </a:moveTo>
                  <a:lnTo>
                    <a:pt x="153746" y="4343"/>
                  </a:lnTo>
                  <a:lnTo>
                    <a:pt x="61442" y="4343"/>
                  </a:lnTo>
                  <a:lnTo>
                    <a:pt x="59182" y="6502"/>
                  </a:lnTo>
                  <a:lnTo>
                    <a:pt x="59182" y="9296"/>
                  </a:lnTo>
                  <a:lnTo>
                    <a:pt x="155956" y="9296"/>
                  </a:lnTo>
                  <a:lnTo>
                    <a:pt x="155956" y="6502"/>
                  </a:lnTo>
                  <a:close/>
                </a:path>
                <a:path w="368934" h="285115">
                  <a:moveTo>
                    <a:pt x="189191" y="0"/>
                  </a:moveTo>
                  <a:lnTo>
                    <a:pt x="179171" y="0"/>
                  </a:lnTo>
                  <a:lnTo>
                    <a:pt x="179171" y="9296"/>
                  </a:lnTo>
                  <a:lnTo>
                    <a:pt x="189191" y="9296"/>
                  </a:lnTo>
                  <a:lnTo>
                    <a:pt x="189191" y="0"/>
                  </a:lnTo>
                  <a:close/>
                </a:path>
                <a:path w="368934" h="285115">
                  <a:moveTo>
                    <a:pt x="279539" y="0"/>
                  </a:moveTo>
                  <a:lnTo>
                    <a:pt x="240677" y="0"/>
                  </a:lnTo>
                  <a:lnTo>
                    <a:pt x="240677" y="9296"/>
                  </a:lnTo>
                  <a:lnTo>
                    <a:pt x="279539" y="9296"/>
                  </a:lnTo>
                  <a:lnTo>
                    <a:pt x="279539" y="0"/>
                  </a:lnTo>
                  <a:close/>
                </a:path>
                <a:path w="368934" h="285115">
                  <a:moveTo>
                    <a:pt x="368427" y="18948"/>
                  </a:moveTo>
                  <a:lnTo>
                    <a:pt x="366737" y="11582"/>
                  </a:lnTo>
                  <a:lnTo>
                    <a:pt x="362102" y="5613"/>
                  </a:lnTo>
                  <a:lnTo>
                    <a:pt x="355257" y="1549"/>
                  </a:lnTo>
                  <a:lnTo>
                    <a:pt x="346862" y="25"/>
                  </a:lnTo>
                  <a:lnTo>
                    <a:pt x="328752" y="25"/>
                  </a:lnTo>
                  <a:lnTo>
                    <a:pt x="328752" y="9296"/>
                  </a:lnTo>
                  <a:lnTo>
                    <a:pt x="353237" y="9296"/>
                  </a:lnTo>
                  <a:lnTo>
                    <a:pt x="358394" y="13614"/>
                  </a:lnTo>
                  <a:lnTo>
                    <a:pt x="358394" y="250723"/>
                  </a:lnTo>
                  <a:lnTo>
                    <a:pt x="353237" y="254914"/>
                  </a:lnTo>
                  <a:lnTo>
                    <a:pt x="208724" y="254914"/>
                  </a:lnTo>
                  <a:lnTo>
                    <a:pt x="206451" y="257073"/>
                  </a:lnTo>
                  <a:lnTo>
                    <a:pt x="206451" y="273964"/>
                  </a:lnTo>
                  <a:lnTo>
                    <a:pt x="204508" y="275488"/>
                  </a:lnTo>
                  <a:lnTo>
                    <a:pt x="163918" y="275488"/>
                  </a:lnTo>
                  <a:lnTo>
                    <a:pt x="161912" y="273964"/>
                  </a:lnTo>
                  <a:lnTo>
                    <a:pt x="161912" y="257073"/>
                  </a:lnTo>
                  <a:lnTo>
                    <a:pt x="159664" y="254914"/>
                  </a:lnTo>
                  <a:lnTo>
                    <a:pt x="15201" y="254914"/>
                  </a:lnTo>
                  <a:lnTo>
                    <a:pt x="10033" y="250723"/>
                  </a:lnTo>
                  <a:lnTo>
                    <a:pt x="10033" y="13614"/>
                  </a:lnTo>
                  <a:lnTo>
                    <a:pt x="15201" y="9296"/>
                  </a:lnTo>
                  <a:lnTo>
                    <a:pt x="39624" y="9296"/>
                  </a:lnTo>
                  <a:lnTo>
                    <a:pt x="39624" y="25"/>
                  </a:lnTo>
                  <a:lnTo>
                    <a:pt x="21513" y="25"/>
                  </a:lnTo>
                  <a:lnTo>
                    <a:pt x="13131" y="1549"/>
                  </a:lnTo>
                  <a:lnTo>
                    <a:pt x="6299" y="5613"/>
                  </a:lnTo>
                  <a:lnTo>
                    <a:pt x="1689" y="11582"/>
                  </a:lnTo>
                  <a:lnTo>
                    <a:pt x="0" y="18948"/>
                  </a:lnTo>
                  <a:lnTo>
                    <a:pt x="0" y="245389"/>
                  </a:lnTo>
                  <a:lnTo>
                    <a:pt x="1689" y="252755"/>
                  </a:lnTo>
                  <a:lnTo>
                    <a:pt x="6299" y="258724"/>
                  </a:lnTo>
                  <a:lnTo>
                    <a:pt x="13131" y="262788"/>
                  </a:lnTo>
                  <a:lnTo>
                    <a:pt x="21513" y="264312"/>
                  </a:lnTo>
                  <a:lnTo>
                    <a:pt x="151892" y="264312"/>
                  </a:lnTo>
                  <a:lnTo>
                    <a:pt x="151892" y="279044"/>
                  </a:lnTo>
                  <a:lnTo>
                    <a:pt x="158356" y="284886"/>
                  </a:lnTo>
                  <a:lnTo>
                    <a:pt x="210019" y="284886"/>
                  </a:lnTo>
                  <a:lnTo>
                    <a:pt x="216496" y="279044"/>
                  </a:lnTo>
                  <a:lnTo>
                    <a:pt x="216496" y="275488"/>
                  </a:lnTo>
                  <a:lnTo>
                    <a:pt x="216496" y="264312"/>
                  </a:lnTo>
                  <a:lnTo>
                    <a:pt x="346862" y="264312"/>
                  </a:lnTo>
                  <a:lnTo>
                    <a:pt x="355257" y="262788"/>
                  </a:lnTo>
                  <a:lnTo>
                    <a:pt x="362102" y="258724"/>
                  </a:lnTo>
                  <a:lnTo>
                    <a:pt x="366737" y="252755"/>
                  </a:lnTo>
                  <a:lnTo>
                    <a:pt x="368427" y="245389"/>
                  </a:lnTo>
                  <a:lnTo>
                    <a:pt x="368427" y="18948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6720" y="469391"/>
              <a:ext cx="95885" cy="92710"/>
            </a:xfrm>
            <a:custGeom>
              <a:avLst/>
              <a:gdLst/>
              <a:ahLst/>
              <a:cxnLst/>
              <a:rect l="l" t="t" r="r" b="b"/>
              <a:pathLst>
                <a:path w="95884" h="92709">
                  <a:moveTo>
                    <a:pt x="95834" y="85852"/>
                  </a:moveTo>
                  <a:lnTo>
                    <a:pt x="93637" y="83820"/>
                  </a:lnTo>
                  <a:lnTo>
                    <a:pt x="2235" y="83820"/>
                  </a:lnTo>
                  <a:lnTo>
                    <a:pt x="0" y="85852"/>
                  </a:lnTo>
                  <a:lnTo>
                    <a:pt x="0" y="90805"/>
                  </a:lnTo>
                  <a:lnTo>
                    <a:pt x="2235" y="92710"/>
                  </a:lnTo>
                  <a:lnTo>
                    <a:pt x="93637" y="92710"/>
                  </a:lnTo>
                  <a:lnTo>
                    <a:pt x="95834" y="90805"/>
                  </a:lnTo>
                  <a:lnTo>
                    <a:pt x="95834" y="85852"/>
                  </a:lnTo>
                  <a:close/>
                </a:path>
                <a:path w="95884" h="92709">
                  <a:moveTo>
                    <a:pt x="95834" y="53848"/>
                  </a:moveTo>
                  <a:lnTo>
                    <a:pt x="93637" y="51816"/>
                  </a:lnTo>
                  <a:lnTo>
                    <a:pt x="2235" y="51816"/>
                  </a:lnTo>
                  <a:lnTo>
                    <a:pt x="0" y="53848"/>
                  </a:lnTo>
                  <a:lnTo>
                    <a:pt x="0" y="58674"/>
                  </a:lnTo>
                  <a:lnTo>
                    <a:pt x="2235" y="60706"/>
                  </a:lnTo>
                  <a:lnTo>
                    <a:pt x="93637" y="60706"/>
                  </a:lnTo>
                  <a:lnTo>
                    <a:pt x="95834" y="58674"/>
                  </a:lnTo>
                  <a:lnTo>
                    <a:pt x="95834" y="53848"/>
                  </a:lnTo>
                  <a:close/>
                </a:path>
                <a:path w="95884" h="92709">
                  <a:moveTo>
                    <a:pt x="95834" y="2032"/>
                  </a:moveTo>
                  <a:lnTo>
                    <a:pt x="93637" y="0"/>
                  </a:lnTo>
                  <a:lnTo>
                    <a:pt x="2235" y="0"/>
                  </a:lnTo>
                  <a:lnTo>
                    <a:pt x="0" y="2032"/>
                  </a:lnTo>
                  <a:lnTo>
                    <a:pt x="0" y="6858"/>
                  </a:lnTo>
                  <a:lnTo>
                    <a:pt x="2235" y="8890"/>
                  </a:lnTo>
                  <a:lnTo>
                    <a:pt x="93637" y="8890"/>
                  </a:lnTo>
                  <a:lnTo>
                    <a:pt x="95834" y="6858"/>
                  </a:lnTo>
                  <a:lnTo>
                    <a:pt x="95834" y="20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6720" y="373379"/>
              <a:ext cx="96012" cy="7315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00812" y="348995"/>
              <a:ext cx="150495" cy="271145"/>
            </a:xfrm>
            <a:custGeom>
              <a:avLst/>
              <a:gdLst/>
              <a:ahLst/>
              <a:cxnLst/>
              <a:rect l="l" t="t" r="r" b="b"/>
              <a:pathLst>
                <a:path w="150495" h="271145">
                  <a:moveTo>
                    <a:pt x="150444" y="15367"/>
                  </a:moveTo>
                  <a:lnTo>
                    <a:pt x="149440" y="12192"/>
                  </a:lnTo>
                  <a:lnTo>
                    <a:pt x="145389" y="5778"/>
                  </a:lnTo>
                  <a:lnTo>
                    <a:pt x="145389" y="11049"/>
                  </a:lnTo>
                  <a:lnTo>
                    <a:pt x="145389" y="256921"/>
                  </a:lnTo>
                  <a:lnTo>
                    <a:pt x="141160" y="253873"/>
                  </a:lnTo>
                  <a:lnTo>
                    <a:pt x="135813" y="252095"/>
                  </a:lnTo>
                  <a:lnTo>
                    <a:pt x="5041" y="252095"/>
                  </a:lnTo>
                  <a:lnTo>
                    <a:pt x="5041" y="4699"/>
                  </a:lnTo>
                  <a:lnTo>
                    <a:pt x="138531" y="4699"/>
                  </a:lnTo>
                  <a:lnTo>
                    <a:pt x="145389" y="11049"/>
                  </a:lnTo>
                  <a:lnTo>
                    <a:pt x="145389" y="5778"/>
                  </a:lnTo>
                  <a:lnTo>
                    <a:pt x="144716" y="4699"/>
                  </a:lnTo>
                  <a:lnTo>
                    <a:pt x="144132" y="3683"/>
                  </a:lnTo>
                  <a:lnTo>
                    <a:pt x="137579" y="0"/>
                  </a:lnTo>
                  <a:lnTo>
                    <a:pt x="0" y="0"/>
                  </a:lnTo>
                  <a:lnTo>
                    <a:pt x="0" y="256794"/>
                  </a:lnTo>
                  <a:lnTo>
                    <a:pt x="136169" y="256794"/>
                  </a:lnTo>
                  <a:lnTo>
                    <a:pt x="141668" y="259207"/>
                  </a:lnTo>
                  <a:lnTo>
                    <a:pt x="148526" y="266573"/>
                  </a:lnTo>
                  <a:lnTo>
                    <a:pt x="150444" y="270891"/>
                  </a:lnTo>
                  <a:lnTo>
                    <a:pt x="150444" y="256921"/>
                  </a:lnTo>
                  <a:lnTo>
                    <a:pt x="150444" y="153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96240" y="344423"/>
              <a:ext cx="160020" cy="285115"/>
            </a:xfrm>
            <a:custGeom>
              <a:avLst/>
              <a:gdLst/>
              <a:ahLst/>
              <a:cxnLst/>
              <a:rect l="l" t="t" r="r" b="b"/>
              <a:pathLst>
                <a:path w="160020" h="285115">
                  <a:moveTo>
                    <a:pt x="159880" y="20066"/>
                  </a:moveTo>
                  <a:lnTo>
                    <a:pt x="149834" y="4902"/>
                  </a:lnTo>
                  <a:lnTo>
                    <a:pt x="149834" y="15621"/>
                  </a:lnTo>
                  <a:lnTo>
                    <a:pt x="149834" y="261112"/>
                  </a:lnTo>
                  <a:lnTo>
                    <a:pt x="145618" y="258191"/>
                  </a:lnTo>
                  <a:lnTo>
                    <a:pt x="140284" y="256413"/>
                  </a:lnTo>
                  <a:lnTo>
                    <a:pt x="10058" y="256413"/>
                  </a:lnTo>
                  <a:lnTo>
                    <a:pt x="10058" y="9271"/>
                  </a:lnTo>
                  <a:lnTo>
                    <a:pt x="143002" y="9271"/>
                  </a:lnTo>
                  <a:lnTo>
                    <a:pt x="149834" y="15621"/>
                  </a:lnTo>
                  <a:lnTo>
                    <a:pt x="149834" y="4902"/>
                  </a:lnTo>
                  <a:lnTo>
                    <a:pt x="146113" y="2552"/>
                  </a:lnTo>
                  <a:lnTo>
                    <a:pt x="140601" y="635"/>
                  </a:lnTo>
                  <a:lnTo>
                    <a:pt x="134556" y="0"/>
                  </a:lnTo>
                  <a:lnTo>
                    <a:pt x="2273" y="0"/>
                  </a:lnTo>
                  <a:lnTo>
                    <a:pt x="0" y="2032"/>
                  </a:lnTo>
                  <a:lnTo>
                    <a:pt x="0" y="263652"/>
                  </a:lnTo>
                  <a:lnTo>
                    <a:pt x="2273" y="265684"/>
                  </a:lnTo>
                  <a:lnTo>
                    <a:pt x="143002" y="265684"/>
                  </a:lnTo>
                  <a:lnTo>
                    <a:pt x="149834" y="272034"/>
                  </a:lnTo>
                  <a:lnTo>
                    <a:pt x="149834" y="282448"/>
                  </a:lnTo>
                  <a:lnTo>
                    <a:pt x="152095" y="284607"/>
                  </a:lnTo>
                  <a:lnTo>
                    <a:pt x="157607" y="284607"/>
                  </a:lnTo>
                  <a:lnTo>
                    <a:pt x="159880" y="282448"/>
                  </a:lnTo>
                  <a:lnTo>
                    <a:pt x="159880" y="261112"/>
                  </a:lnTo>
                  <a:lnTo>
                    <a:pt x="159880" y="20066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51688" y="348995"/>
              <a:ext cx="107950" cy="271145"/>
            </a:xfrm>
            <a:custGeom>
              <a:avLst/>
              <a:gdLst/>
              <a:ahLst/>
              <a:cxnLst/>
              <a:rect l="l" t="t" r="r" b="b"/>
              <a:pathLst>
                <a:path w="107950" h="271145">
                  <a:moveTo>
                    <a:pt x="66217" y="0"/>
                  </a:moveTo>
                  <a:lnTo>
                    <a:pt x="12738" y="0"/>
                  </a:lnTo>
                  <a:lnTo>
                    <a:pt x="6248" y="3683"/>
                  </a:lnTo>
                  <a:lnTo>
                    <a:pt x="1003" y="12192"/>
                  </a:lnTo>
                  <a:lnTo>
                    <a:pt x="0" y="15367"/>
                  </a:lnTo>
                  <a:lnTo>
                    <a:pt x="0" y="270891"/>
                  </a:lnTo>
                  <a:lnTo>
                    <a:pt x="1892" y="266573"/>
                  </a:lnTo>
                  <a:lnTo>
                    <a:pt x="8686" y="259207"/>
                  </a:lnTo>
                  <a:lnTo>
                    <a:pt x="13919" y="256921"/>
                  </a:lnTo>
                  <a:lnTo>
                    <a:pt x="4991" y="256921"/>
                  </a:lnTo>
                  <a:lnTo>
                    <a:pt x="4991" y="11049"/>
                  </a:lnTo>
                  <a:lnTo>
                    <a:pt x="11785" y="4699"/>
                  </a:lnTo>
                  <a:lnTo>
                    <a:pt x="66217" y="4699"/>
                  </a:lnTo>
                  <a:lnTo>
                    <a:pt x="66217" y="0"/>
                  </a:lnTo>
                  <a:close/>
                </a:path>
                <a:path w="107950" h="271145">
                  <a:moveTo>
                    <a:pt x="107835" y="188976"/>
                  </a:moveTo>
                  <a:lnTo>
                    <a:pt x="107530" y="186182"/>
                  </a:lnTo>
                  <a:lnTo>
                    <a:pt x="103200" y="182880"/>
                  </a:lnTo>
                  <a:lnTo>
                    <a:pt x="99999" y="183134"/>
                  </a:lnTo>
                  <a:lnTo>
                    <a:pt x="75590" y="209296"/>
                  </a:lnTo>
                  <a:lnTo>
                    <a:pt x="62357" y="196342"/>
                  </a:lnTo>
                  <a:lnTo>
                    <a:pt x="59143" y="196215"/>
                  </a:lnTo>
                  <a:lnTo>
                    <a:pt x="55016" y="199644"/>
                  </a:lnTo>
                  <a:lnTo>
                    <a:pt x="54864" y="202565"/>
                  </a:lnTo>
                  <a:lnTo>
                    <a:pt x="56756" y="204470"/>
                  </a:lnTo>
                  <a:lnTo>
                    <a:pt x="73761" y="220345"/>
                  </a:lnTo>
                  <a:lnTo>
                    <a:pt x="74434" y="220599"/>
                  </a:lnTo>
                  <a:lnTo>
                    <a:pt x="75145" y="220726"/>
                  </a:lnTo>
                  <a:lnTo>
                    <a:pt x="77279" y="220726"/>
                  </a:lnTo>
                  <a:lnTo>
                    <a:pt x="78752" y="220091"/>
                  </a:lnTo>
                  <a:lnTo>
                    <a:pt x="88900" y="209296"/>
                  </a:lnTo>
                  <a:lnTo>
                    <a:pt x="106006" y="191008"/>
                  </a:lnTo>
                  <a:lnTo>
                    <a:pt x="107835" y="1889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6679" y="348996"/>
              <a:ext cx="143929" cy="25692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47116" y="344423"/>
              <a:ext cx="160020" cy="285115"/>
            </a:xfrm>
            <a:custGeom>
              <a:avLst/>
              <a:gdLst/>
              <a:ahLst/>
              <a:cxnLst/>
              <a:rect l="l" t="t" r="r" b="b"/>
              <a:pathLst>
                <a:path w="160020" h="285115">
                  <a:moveTo>
                    <a:pt x="159867" y="2032"/>
                  </a:moveTo>
                  <a:lnTo>
                    <a:pt x="157657" y="0"/>
                  </a:lnTo>
                  <a:lnTo>
                    <a:pt x="90487" y="0"/>
                  </a:lnTo>
                  <a:lnTo>
                    <a:pt x="90487" y="9271"/>
                  </a:lnTo>
                  <a:lnTo>
                    <a:pt x="149821" y="9271"/>
                  </a:lnTo>
                  <a:lnTo>
                    <a:pt x="149821" y="256413"/>
                  </a:lnTo>
                  <a:lnTo>
                    <a:pt x="19596" y="256413"/>
                  </a:lnTo>
                  <a:lnTo>
                    <a:pt x="14325" y="258191"/>
                  </a:lnTo>
                  <a:lnTo>
                    <a:pt x="10045" y="261112"/>
                  </a:lnTo>
                  <a:lnTo>
                    <a:pt x="10045" y="15621"/>
                  </a:lnTo>
                  <a:lnTo>
                    <a:pt x="16878" y="9271"/>
                  </a:lnTo>
                  <a:lnTo>
                    <a:pt x="71640" y="9271"/>
                  </a:lnTo>
                  <a:lnTo>
                    <a:pt x="71640" y="0"/>
                  </a:lnTo>
                  <a:lnTo>
                    <a:pt x="25323" y="0"/>
                  </a:lnTo>
                  <a:lnTo>
                    <a:pt x="19265" y="635"/>
                  </a:lnTo>
                  <a:lnTo>
                    <a:pt x="2209" y="13970"/>
                  </a:lnTo>
                  <a:lnTo>
                    <a:pt x="749" y="16891"/>
                  </a:lnTo>
                  <a:lnTo>
                    <a:pt x="0" y="20066"/>
                  </a:lnTo>
                  <a:lnTo>
                    <a:pt x="0" y="282448"/>
                  </a:lnTo>
                  <a:lnTo>
                    <a:pt x="2260" y="284607"/>
                  </a:lnTo>
                  <a:lnTo>
                    <a:pt x="7785" y="284607"/>
                  </a:lnTo>
                  <a:lnTo>
                    <a:pt x="10045" y="282448"/>
                  </a:lnTo>
                  <a:lnTo>
                    <a:pt x="10045" y="272034"/>
                  </a:lnTo>
                  <a:lnTo>
                    <a:pt x="16878" y="265684"/>
                  </a:lnTo>
                  <a:lnTo>
                    <a:pt x="157657" y="265684"/>
                  </a:lnTo>
                  <a:lnTo>
                    <a:pt x="159867" y="263652"/>
                  </a:lnTo>
                  <a:lnTo>
                    <a:pt x="159867" y="261112"/>
                  </a:lnTo>
                  <a:lnTo>
                    <a:pt x="159867" y="2032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6720" y="373379"/>
              <a:ext cx="96012" cy="73151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26720" y="469391"/>
              <a:ext cx="95885" cy="92710"/>
            </a:xfrm>
            <a:custGeom>
              <a:avLst/>
              <a:gdLst/>
              <a:ahLst/>
              <a:cxnLst/>
              <a:rect l="l" t="t" r="r" b="b"/>
              <a:pathLst>
                <a:path w="95884" h="92709">
                  <a:moveTo>
                    <a:pt x="95834" y="85852"/>
                  </a:moveTo>
                  <a:lnTo>
                    <a:pt x="93637" y="83820"/>
                  </a:lnTo>
                  <a:lnTo>
                    <a:pt x="2235" y="83820"/>
                  </a:lnTo>
                  <a:lnTo>
                    <a:pt x="0" y="85852"/>
                  </a:lnTo>
                  <a:lnTo>
                    <a:pt x="0" y="90805"/>
                  </a:lnTo>
                  <a:lnTo>
                    <a:pt x="2235" y="92710"/>
                  </a:lnTo>
                  <a:lnTo>
                    <a:pt x="93637" y="92710"/>
                  </a:lnTo>
                  <a:lnTo>
                    <a:pt x="95834" y="90805"/>
                  </a:lnTo>
                  <a:lnTo>
                    <a:pt x="95834" y="85852"/>
                  </a:lnTo>
                  <a:close/>
                </a:path>
                <a:path w="95884" h="92709">
                  <a:moveTo>
                    <a:pt x="95834" y="53848"/>
                  </a:moveTo>
                  <a:lnTo>
                    <a:pt x="93637" y="51816"/>
                  </a:lnTo>
                  <a:lnTo>
                    <a:pt x="2235" y="51816"/>
                  </a:lnTo>
                  <a:lnTo>
                    <a:pt x="0" y="53848"/>
                  </a:lnTo>
                  <a:lnTo>
                    <a:pt x="0" y="58674"/>
                  </a:lnTo>
                  <a:lnTo>
                    <a:pt x="2235" y="60706"/>
                  </a:lnTo>
                  <a:lnTo>
                    <a:pt x="93637" y="60706"/>
                  </a:lnTo>
                  <a:lnTo>
                    <a:pt x="95834" y="58674"/>
                  </a:lnTo>
                  <a:lnTo>
                    <a:pt x="95834" y="53848"/>
                  </a:lnTo>
                  <a:close/>
                </a:path>
                <a:path w="95884" h="92709">
                  <a:moveTo>
                    <a:pt x="95834" y="2032"/>
                  </a:moveTo>
                  <a:lnTo>
                    <a:pt x="93637" y="0"/>
                  </a:lnTo>
                  <a:lnTo>
                    <a:pt x="2235" y="0"/>
                  </a:lnTo>
                  <a:lnTo>
                    <a:pt x="0" y="2032"/>
                  </a:lnTo>
                  <a:lnTo>
                    <a:pt x="0" y="6858"/>
                  </a:lnTo>
                  <a:lnTo>
                    <a:pt x="2235" y="8890"/>
                  </a:lnTo>
                  <a:lnTo>
                    <a:pt x="93637" y="8890"/>
                  </a:lnTo>
                  <a:lnTo>
                    <a:pt x="95834" y="6858"/>
                  </a:lnTo>
                  <a:lnTo>
                    <a:pt x="95834" y="2032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2648" y="313943"/>
              <a:ext cx="28575" cy="200025"/>
            </a:xfrm>
            <a:custGeom>
              <a:avLst/>
              <a:gdLst/>
              <a:ahLst/>
              <a:cxnLst/>
              <a:rect l="l" t="t" r="r" b="b"/>
              <a:pathLst>
                <a:path w="28575" h="200025">
                  <a:moveTo>
                    <a:pt x="28562" y="6108"/>
                  </a:moveTo>
                  <a:lnTo>
                    <a:pt x="27127" y="4711"/>
                  </a:lnTo>
                  <a:lnTo>
                    <a:pt x="23596" y="1371"/>
                  </a:lnTo>
                  <a:lnTo>
                    <a:pt x="23596" y="8636"/>
                  </a:lnTo>
                  <a:lnTo>
                    <a:pt x="23596" y="54737"/>
                  </a:lnTo>
                  <a:lnTo>
                    <a:pt x="23596" y="64135"/>
                  </a:lnTo>
                  <a:lnTo>
                    <a:pt x="23596" y="180467"/>
                  </a:lnTo>
                  <a:lnTo>
                    <a:pt x="14300" y="191897"/>
                  </a:lnTo>
                  <a:lnTo>
                    <a:pt x="4965" y="180467"/>
                  </a:lnTo>
                  <a:lnTo>
                    <a:pt x="4965" y="64135"/>
                  </a:lnTo>
                  <a:lnTo>
                    <a:pt x="23596" y="64135"/>
                  </a:lnTo>
                  <a:lnTo>
                    <a:pt x="23596" y="54737"/>
                  </a:lnTo>
                  <a:lnTo>
                    <a:pt x="4965" y="54737"/>
                  </a:lnTo>
                  <a:lnTo>
                    <a:pt x="4965" y="8636"/>
                  </a:lnTo>
                  <a:lnTo>
                    <a:pt x="9131" y="4711"/>
                  </a:lnTo>
                  <a:lnTo>
                    <a:pt x="19418" y="4711"/>
                  </a:lnTo>
                  <a:lnTo>
                    <a:pt x="23596" y="8636"/>
                  </a:lnTo>
                  <a:lnTo>
                    <a:pt x="23596" y="1371"/>
                  </a:lnTo>
                  <a:lnTo>
                    <a:pt x="22161" y="0"/>
                  </a:lnTo>
                  <a:lnTo>
                    <a:pt x="6413" y="0"/>
                  </a:lnTo>
                  <a:lnTo>
                    <a:pt x="0" y="6108"/>
                  </a:lnTo>
                  <a:lnTo>
                    <a:pt x="0" y="182118"/>
                  </a:lnTo>
                  <a:lnTo>
                    <a:pt x="14300" y="199517"/>
                  </a:lnTo>
                  <a:lnTo>
                    <a:pt x="20548" y="191897"/>
                  </a:lnTo>
                  <a:lnTo>
                    <a:pt x="28562" y="182118"/>
                  </a:lnTo>
                  <a:lnTo>
                    <a:pt x="28562" y="64135"/>
                  </a:lnTo>
                  <a:lnTo>
                    <a:pt x="28562" y="54737"/>
                  </a:lnTo>
                  <a:lnTo>
                    <a:pt x="28562" y="61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08076" y="309371"/>
              <a:ext cx="40005" cy="218440"/>
            </a:xfrm>
            <a:custGeom>
              <a:avLst/>
              <a:gdLst/>
              <a:ahLst/>
              <a:cxnLst/>
              <a:rect l="l" t="t" r="r" b="b"/>
              <a:pathLst>
                <a:path w="40004" h="218440">
                  <a:moveTo>
                    <a:pt x="39497" y="18161"/>
                  </a:moveTo>
                  <a:lnTo>
                    <a:pt x="37947" y="11049"/>
                  </a:lnTo>
                  <a:lnTo>
                    <a:pt x="36664" y="9398"/>
                  </a:lnTo>
                  <a:lnTo>
                    <a:pt x="33705" y="5334"/>
                  </a:lnTo>
                  <a:lnTo>
                    <a:pt x="29311" y="2578"/>
                  </a:lnTo>
                  <a:lnTo>
                    <a:pt x="29311" y="13208"/>
                  </a:lnTo>
                  <a:lnTo>
                    <a:pt x="29311" y="59436"/>
                  </a:lnTo>
                  <a:lnTo>
                    <a:pt x="29311" y="68326"/>
                  </a:lnTo>
                  <a:lnTo>
                    <a:pt x="29311" y="184785"/>
                  </a:lnTo>
                  <a:lnTo>
                    <a:pt x="19773" y="196088"/>
                  </a:lnTo>
                  <a:lnTo>
                    <a:pt x="10198" y="184785"/>
                  </a:lnTo>
                  <a:lnTo>
                    <a:pt x="10198" y="68326"/>
                  </a:lnTo>
                  <a:lnTo>
                    <a:pt x="29311" y="68326"/>
                  </a:lnTo>
                  <a:lnTo>
                    <a:pt x="29311" y="59436"/>
                  </a:lnTo>
                  <a:lnTo>
                    <a:pt x="10198" y="59436"/>
                  </a:lnTo>
                  <a:lnTo>
                    <a:pt x="10198" y="13208"/>
                  </a:lnTo>
                  <a:lnTo>
                    <a:pt x="14478" y="9398"/>
                  </a:lnTo>
                  <a:lnTo>
                    <a:pt x="25031" y="9398"/>
                  </a:lnTo>
                  <a:lnTo>
                    <a:pt x="29311" y="13208"/>
                  </a:lnTo>
                  <a:lnTo>
                    <a:pt x="29311" y="2578"/>
                  </a:lnTo>
                  <a:lnTo>
                    <a:pt x="27444" y="1397"/>
                  </a:lnTo>
                  <a:lnTo>
                    <a:pt x="19773" y="0"/>
                  </a:lnTo>
                  <a:lnTo>
                    <a:pt x="12090" y="1397"/>
                  </a:lnTo>
                  <a:lnTo>
                    <a:pt x="5803" y="5334"/>
                  </a:lnTo>
                  <a:lnTo>
                    <a:pt x="1562" y="11049"/>
                  </a:lnTo>
                  <a:lnTo>
                    <a:pt x="0" y="18161"/>
                  </a:lnTo>
                  <a:lnTo>
                    <a:pt x="0" y="61468"/>
                  </a:lnTo>
                  <a:lnTo>
                    <a:pt x="0" y="66294"/>
                  </a:lnTo>
                  <a:lnTo>
                    <a:pt x="0" y="187325"/>
                  </a:lnTo>
                  <a:lnTo>
                    <a:pt x="406" y="188341"/>
                  </a:lnTo>
                  <a:lnTo>
                    <a:pt x="13716" y="204241"/>
                  </a:lnTo>
                  <a:lnTo>
                    <a:pt x="13716" y="215773"/>
                  </a:lnTo>
                  <a:lnTo>
                    <a:pt x="16002" y="217932"/>
                  </a:lnTo>
                  <a:lnTo>
                    <a:pt x="21780" y="217932"/>
                  </a:lnTo>
                  <a:lnTo>
                    <a:pt x="24117" y="215773"/>
                  </a:lnTo>
                  <a:lnTo>
                    <a:pt x="24117" y="206248"/>
                  </a:lnTo>
                  <a:lnTo>
                    <a:pt x="32626" y="196088"/>
                  </a:lnTo>
                  <a:lnTo>
                    <a:pt x="39154" y="188341"/>
                  </a:lnTo>
                  <a:lnTo>
                    <a:pt x="39497" y="187325"/>
                  </a:lnTo>
                  <a:lnTo>
                    <a:pt x="39497" y="66294"/>
                  </a:lnTo>
                  <a:lnTo>
                    <a:pt x="39497" y="61468"/>
                  </a:lnTo>
                  <a:lnTo>
                    <a:pt x="39497" y="18161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06552" y="531875"/>
              <a:ext cx="53340" cy="38100"/>
            </a:xfrm>
            <a:custGeom>
              <a:avLst/>
              <a:gdLst/>
              <a:ahLst/>
              <a:cxnLst/>
              <a:rect l="l" t="t" r="r" b="b"/>
              <a:pathLst>
                <a:path w="53340" h="38100">
                  <a:moveTo>
                    <a:pt x="53086" y="6096"/>
                  </a:moveTo>
                  <a:lnTo>
                    <a:pt x="52781" y="3302"/>
                  </a:lnTo>
                  <a:lnTo>
                    <a:pt x="48425" y="0"/>
                  </a:lnTo>
                  <a:lnTo>
                    <a:pt x="45212" y="254"/>
                  </a:lnTo>
                  <a:lnTo>
                    <a:pt x="20269" y="26885"/>
                  </a:lnTo>
                  <a:lnTo>
                    <a:pt x="7188" y="13843"/>
                  </a:lnTo>
                  <a:lnTo>
                    <a:pt x="4114" y="13716"/>
                  </a:lnTo>
                  <a:lnTo>
                    <a:pt x="139" y="17145"/>
                  </a:lnTo>
                  <a:lnTo>
                    <a:pt x="0" y="19939"/>
                  </a:lnTo>
                  <a:lnTo>
                    <a:pt x="1803" y="21844"/>
                  </a:lnTo>
                  <a:lnTo>
                    <a:pt x="15468" y="34899"/>
                  </a:lnTo>
                  <a:lnTo>
                    <a:pt x="15494" y="35179"/>
                  </a:lnTo>
                  <a:lnTo>
                    <a:pt x="16522" y="35915"/>
                  </a:lnTo>
                  <a:lnTo>
                    <a:pt x="18161" y="37465"/>
                  </a:lnTo>
                  <a:lnTo>
                    <a:pt x="18745" y="37719"/>
                  </a:lnTo>
                  <a:lnTo>
                    <a:pt x="19380" y="37846"/>
                  </a:lnTo>
                  <a:lnTo>
                    <a:pt x="20256" y="37846"/>
                  </a:lnTo>
                  <a:lnTo>
                    <a:pt x="21145" y="37846"/>
                  </a:lnTo>
                  <a:lnTo>
                    <a:pt x="22390" y="37846"/>
                  </a:lnTo>
                  <a:lnTo>
                    <a:pt x="23876" y="37211"/>
                  </a:lnTo>
                  <a:lnTo>
                    <a:pt x="51244" y="8128"/>
                  </a:lnTo>
                  <a:lnTo>
                    <a:pt x="53086" y="6096"/>
                  </a:lnTo>
                  <a:close/>
                </a:path>
              </a:pathLst>
            </a:custGeom>
            <a:solidFill>
              <a:srgbClr val="D61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3" name="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39000" y="120395"/>
            <a:ext cx="1830324" cy="792479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3286116" y="3244334"/>
            <a:ext cx="30003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«ГЕО/АЭРО</a:t>
            </a:r>
            <a:r>
              <a:rPr lang="ru-RU" sz="2800" dirty="0" smtClean="0"/>
              <a:t>»</a:t>
            </a:r>
          </a:p>
          <a:p>
            <a:pPr algn="ctr"/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785918" y="4143380"/>
            <a:ext cx="64091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"</a:t>
            </a:r>
            <a:r>
              <a:rPr lang="ru-RU" sz="2800" dirty="0" err="1"/>
              <a:t>Промдизайн</a:t>
            </a:r>
            <a:r>
              <a:rPr lang="ru-RU" sz="2800" dirty="0"/>
              <a:t> и </a:t>
            </a:r>
            <a:r>
              <a:rPr lang="ru-RU" sz="2800" dirty="0" err="1" smtClean="0"/>
              <a:t>промробототехника</a:t>
            </a:r>
            <a:r>
              <a:rPr lang="ru-RU" sz="2800" dirty="0"/>
              <a:t>"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571868" y="5072074"/>
            <a:ext cx="23574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"IT /VR" </a:t>
            </a: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71472" y="1714488"/>
            <a:ext cx="804418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477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ПРОГРАММЫ ДОПОЛНИТЕЛЬНОГО ОБРАЗОВАНИЯ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477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(мобильный технопарк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Кванториум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Рисунок 3" descr="Рисунок 3"/>
          <p:cNvPicPr>
            <a:picLocks noChangeAspect="1"/>
          </p:cNvPicPr>
          <p:nvPr/>
        </p:nvPicPr>
        <p:blipFill>
          <a:blip r:embed="rId2">
            <a:extLst/>
          </a:blip>
          <a:srcRect t="7244"/>
          <a:stretch>
            <a:fillRect/>
          </a:stretch>
        </p:blipFill>
        <p:spPr>
          <a:xfrm>
            <a:off x="928662" y="2000240"/>
            <a:ext cx="7424318" cy="3873668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Прямоугольник 66"/>
          <p:cNvSpPr txBox="1"/>
          <p:nvPr/>
        </p:nvSpPr>
        <p:spPr>
          <a:xfrm>
            <a:off x="825746" y="781097"/>
            <a:ext cx="7113362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endParaRPr/>
          </a:p>
        </p:txBody>
      </p:sp>
      <p:sp>
        <p:nvSpPr>
          <p:cNvPr id="166" name="Прямоугольник 30"/>
          <p:cNvSpPr txBox="1"/>
          <p:nvPr/>
        </p:nvSpPr>
        <p:spPr>
          <a:xfrm>
            <a:off x="571472" y="1000108"/>
            <a:ext cx="8026401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Жизненно-важные компетенции формируются только В ЖИЗНИ.</a:t>
            </a:r>
          </a:p>
        </p:txBody>
      </p:sp>
      <p:sp>
        <p:nvSpPr>
          <p:cNvPr id="167" name="Прямоугольник 31"/>
          <p:cNvSpPr txBox="1"/>
          <p:nvPr/>
        </p:nvSpPr>
        <p:spPr>
          <a:xfrm>
            <a:off x="1378289" y="319433"/>
            <a:ext cx="6387422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40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r>
              <a:t>ШКОЛА=ЖИЗНЬ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6382511"/>
            <a:ext cx="7924800" cy="1905"/>
          </a:xfrm>
          <a:custGeom>
            <a:avLst/>
            <a:gdLst/>
            <a:ahLst/>
            <a:cxnLst/>
            <a:rect l="l" t="t" r="r" b="b"/>
            <a:pathLst>
              <a:path w="7924800" h="1904">
                <a:moveTo>
                  <a:pt x="0" y="0"/>
                </a:moveTo>
                <a:lnTo>
                  <a:pt x="7924800" y="1523"/>
                </a:lnTo>
              </a:path>
            </a:pathLst>
          </a:custGeom>
          <a:ln w="3175">
            <a:solidFill>
              <a:srgbClr val="297E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11955" y="279908"/>
            <a:ext cx="1506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67AC"/>
                </a:solidFill>
                <a:latin typeface="Arial"/>
                <a:cs typeface="Arial"/>
              </a:rPr>
              <a:t>Федеральный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82843" y="279908"/>
            <a:ext cx="3244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67AC"/>
                </a:solidFill>
                <a:latin typeface="Arial"/>
                <a:cs typeface="Arial"/>
              </a:rPr>
              <a:t>проект</a:t>
            </a:r>
            <a:r>
              <a:rPr sz="1800" spc="-10" dirty="0">
                <a:solidFill>
                  <a:srgbClr val="0067AC"/>
                </a:solidFill>
                <a:latin typeface="Arial"/>
                <a:cs typeface="Arial"/>
              </a:rPr>
              <a:t> «Современная</a:t>
            </a:r>
            <a:r>
              <a:rPr sz="1800" spc="15" dirty="0">
                <a:solidFill>
                  <a:srgbClr val="0067A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67AC"/>
                </a:solidFill>
                <a:latin typeface="Arial"/>
                <a:cs typeface="Arial"/>
              </a:rPr>
              <a:t>школа»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68044" y="246110"/>
            <a:ext cx="1732914" cy="509905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9"/>
              </a:spcBef>
            </a:pPr>
            <a:r>
              <a:rPr sz="1000" spc="-10" dirty="0">
                <a:solidFill>
                  <a:srgbClr val="0067AC"/>
                </a:solidFill>
                <a:latin typeface="Arial"/>
                <a:cs typeface="Arial"/>
              </a:rPr>
              <a:t>НАЦИОНАЛЬНЫЙ</a:t>
            </a:r>
            <a:r>
              <a:rPr sz="1000" spc="40" dirty="0">
                <a:solidFill>
                  <a:srgbClr val="0067AC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067AC"/>
                </a:solidFill>
                <a:latin typeface="Arial"/>
                <a:cs typeface="Arial"/>
              </a:rPr>
              <a:t>ПРОЕКТ</a:t>
            </a: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800" spc="-25" dirty="0">
                <a:solidFill>
                  <a:srgbClr val="0067AC"/>
                </a:solidFill>
                <a:latin typeface="Arial"/>
                <a:cs typeface="Arial"/>
              </a:rPr>
              <a:t>ОБРАЗОВАНИЕ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28827" y="147828"/>
            <a:ext cx="671830" cy="627380"/>
            <a:chOff x="528827" y="147828"/>
            <a:chExt cx="671830" cy="627380"/>
          </a:xfrm>
        </p:grpSpPr>
        <p:sp>
          <p:nvSpPr>
            <p:cNvPr id="8" name="object 8"/>
            <p:cNvSpPr/>
            <p:nvPr/>
          </p:nvSpPr>
          <p:spPr>
            <a:xfrm>
              <a:off x="541781" y="160782"/>
              <a:ext cx="645795" cy="601980"/>
            </a:xfrm>
            <a:custGeom>
              <a:avLst/>
              <a:gdLst/>
              <a:ahLst/>
              <a:cxnLst/>
              <a:rect l="l" t="t" r="r" b="b"/>
              <a:pathLst>
                <a:path w="645794" h="601980">
                  <a:moveTo>
                    <a:pt x="322846" y="601472"/>
                  </a:moveTo>
                  <a:lnTo>
                    <a:pt x="363347" y="599186"/>
                  </a:lnTo>
                  <a:lnTo>
                    <a:pt x="402336" y="592328"/>
                  </a:lnTo>
                  <a:lnTo>
                    <a:pt x="439534" y="581279"/>
                  </a:lnTo>
                  <a:lnTo>
                    <a:pt x="474624" y="566293"/>
                  </a:lnTo>
                  <a:lnTo>
                    <a:pt x="537260" y="525653"/>
                  </a:lnTo>
                  <a:lnTo>
                    <a:pt x="587857" y="472567"/>
                  </a:lnTo>
                  <a:lnTo>
                    <a:pt x="623963" y="409448"/>
                  </a:lnTo>
                  <a:lnTo>
                    <a:pt x="643178" y="338455"/>
                  </a:lnTo>
                  <a:lnTo>
                    <a:pt x="645693" y="300736"/>
                  </a:lnTo>
                  <a:lnTo>
                    <a:pt x="643178" y="263017"/>
                  </a:lnTo>
                  <a:lnTo>
                    <a:pt x="623963" y="192024"/>
                  </a:lnTo>
                  <a:lnTo>
                    <a:pt x="587857" y="128904"/>
                  </a:lnTo>
                  <a:lnTo>
                    <a:pt x="537260" y="75946"/>
                  </a:lnTo>
                  <a:lnTo>
                    <a:pt x="474624" y="35178"/>
                  </a:lnTo>
                  <a:lnTo>
                    <a:pt x="439534" y="20193"/>
                  </a:lnTo>
                  <a:lnTo>
                    <a:pt x="402336" y="9144"/>
                  </a:lnTo>
                  <a:lnTo>
                    <a:pt x="363347" y="2286"/>
                  </a:lnTo>
                  <a:lnTo>
                    <a:pt x="322846" y="0"/>
                  </a:lnTo>
                  <a:lnTo>
                    <a:pt x="282346" y="2286"/>
                  </a:lnTo>
                  <a:lnTo>
                    <a:pt x="243357" y="9144"/>
                  </a:lnTo>
                  <a:lnTo>
                    <a:pt x="206159" y="20193"/>
                  </a:lnTo>
                  <a:lnTo>
                    <a:pt x="171081" y="35178"/>
                  </a:lnTo>
                  <a:lnTo>
                    <a:pt x="108432" y="75946"/>
                  </a:lnTo>
                  <a:lnTo>
                    <a:pt x="57848" y="128904"/>
                  </a:lnTo>
                  <a:lnTo>
                    <a:pt x="21729" y="192024"/>
                  </a:lnTo>
                  <a:lnTo>
                    <a:pt x="2514" y="263017"/>
                  </a:lnTo>
                  <a:lnTo>
                    <a:pt x="0" y="300736"/>
                  </a:lnTo>
                  <a:lnTo>
                    <a:pt x="2514" y="338455"/>
                  </a:lnTo>
                  <a:lnTo>
                    <a:pt x="21729" y="409448"/>
                  </a:lnTo>
                  <a:lnTo>
                    <a:pt x="57848" y="472567"/>
                  </a:lnTo>
                  <a:lnTo>
                    <a:pt x="108432" y="525653"/>
                  </a:lnTo>
                  <a:lnTo>
                    <a:pt x="171081" y="566293"/>
                  </a:lnTo>
                  <a:lnTo>
                    <a:pt x="206159" y="581279"/>
                  </a:lnTo>
                  <a:lnTo>
                    <a:pt x="243357" y="592328"/>
                  </a:lnTo>
                  <a:lnTo>
                    <a:pt x="282346" y="599186"/>
                  </a:lnTo>
                  <a:lnTo>
                    <a:pt x="322846" y="601472"/>
                  </a:lnTo>
                  <a:close/>
                </a:path>
              </a:pathLst>
            </a:custGeom>
            <a:ln w="25908">
              <a:solidFill>
                <a:srgbClr val="0067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79704" y="339851"/>
              <a:ext cx="368935" cy="286385"/>
            </a:xfrm>
            <a:custGeom>
              <a:avLst/>
              <a:gdLst/>
              <a:ahLst/>
              <a:cxnLst/>
              <a:rect l="l" t="t" r="r" b="b"/>
              <a:pathLst>
                <a:path w="368934" h="286384">
                  <a:moveTo>
                    <a:pt x="155956" y="6477"/>
                  </a:moveTo>
                  <a:lnTo>
                    <a:pt x="153746" y="4318"/>
                  </a:lnTo>
                  <a:lnTo>
                    <a:pt x="61442" y="4318"/>
                  </a:lnTo>
                  <a:lnTo>
                    <a:pt x="59182" y="6477"/>
                  </a:lnTo>
                  <a:lnTo>
                    <a:pt x="59182" y="9398"/>
                  </a:lnTo>
                  <a:lnTo>
                    <a:pt x="155956" y="9398"/>
                  </a:lnTo>
                  <a:lnTo>
                    <a:pt x="155956" y="6477"/>
                  </a:lnTo>
                  <a:close/>
                </a:path>
                <a:path w="368934" h="286384">
                  <a:moveTo>
                    <a:pt x="189191" y="50"/>
                  </a:moveTo>
                  <a:lnTo>
                    <a:pt x="179171" y="50"/>
                  </a:lnTo>
                  <a:lnTo>
                    <a:pt x="179171" y="9398"/>
                  </a:lnTo>
                  <a:lnTo>
                    <a:pt x="189191" y="9398"/>
                  </a:lnTo>
                  <a:lnTo>
                    <a:pt x="189191" y="50"/>
                  </a:lnTo>
                  <a:close/>
                </a:path>
                <a:path w="368934" h="286384">
                  <a:moveTo>
                    <a:pt x="279539" y="50"/>
                  </a:moveTo>
                  <a:lnTo>
                    <a:pt x="240677" y="50"/>
                  </a:lnTo>
                  <a:lnTo>
                    <a:pt x="240677" y="9398"/>
                  </a:lnTo>
                  <a:lnTo>
                    <a:pt x="279539" y="9398"/>
                  </a:lnTo>
                  <a:lnTo>
                    <a:pt x="279539" y="50"/>
                  </a:lnTo>
                  <a:close/>
                </a:path>
                <a:path w="368934" h="286384">
                  <a:moveTo>
                    <a:pt x="368427" y="19050"/>
                  </a:moveTo>
                  <a:lnTo>
                    <a:pt x="366737" y="11557"/>
                  </a:lnTo>
                  <a:lnTo>
                    <a:pt x="362102" y="5600"/>
                  </a:lnTo>
                  <a:lnTo>
                    <a:pt x="355257" y="1524"/>
                  </a:lnTo>
                  <a:lnTo>
                    <a:pt x="346862" y="0"/>
                  </a:lnTo>
                  <a:lnTo>
                    <a:pt x="328752" y="0"/>
                  </a:lnTo>
                  <a:lnTo>
                    <a:pt x="328752" y="9398"/>
                  </a:lnTo>
                  <a:lnTo>
                    <a:pt x="353237" y="9398"/>
                  </a:lnTo>
                  <a:lnTo>
                    <a:pt x="358394" y="13728"/>
                  </a:lnTo>
                  <a:lnTo>
                    <a:pt x="358394" y="251968"/>
                  </a:lnTo>
                  <a:lnTo>
                    <a:pt x="353237" y="256286"/>
                  </a:lnTo>
                  <a:lnTo>
                    <a:pt x="208724" y="256286"/>
                  </a:lnTo>
                  <a:lnTo>
                    <a:pt x="206451" y="258445"/>
                  </a:lnTo>
                  <a:lnTo>
                    <a:pt x="206451" y="275336"/>
                  </a:lnTo>
                  <a:lnTo>
                    <a:pt x="204508" y="276987"/>
                  </a:lnTo>
                  <a:lnTo>
                    <a:pt x="163918" y="276987"/>
                  </a:lnTo>
                  <a:lnTo>
                    <a:pt x="161912" y="275336"/>
                  </a:lnTo>
                  <a:lnTo>
                    <a:pt x="161912" y="258445"/>
                  </a:lnTo>
                  <a:lnTo>
                    <a:pt x="159664" y="256286"/>
                  </a:lnTo>
                  <a:lnTo>
                    <a:pt x="15201" y="256286"/>
                  </a:lnTo>
                  <a:lnTo>
                    <a:pt x="10033" y="251968"/>
                  </a:lnTo>
                  <a:lnTo>
                    <a:pt x="10033" y="13728"/>
                  </a:lnTo>
                  <a:lnTo>
                    <a:pt x="15201" y="9398"/>
                  </a:lnTo>
                  <a:lnTo>
                    <a:pt x="39624" y="9398"/>
                  </a:lnTo>
                  <a:lnTo>
                    <a:pt x="39624" y="0"/>
                  </a:lnTo>
                  <a:lnTo>
                    <a:pt x="21513" y="0"/>
                  </a:lnTo>
                  <a:lnTo>
                    <a:pt x="13131" y="1524"/>
                  </a:lnTo>
                  <a:lnTo>
                    <a:pt x="6299" y="5600"/>
                  </a:lnTo>
                  <a:lnTo>
                    <a:pt x="1689" y="11557"/>
                  </a:lnTo>
                  <a:lnTo>
                    <a:pt x="0" y="19050"/>
                  </a:lnTo>
                  <a:lnTo>
                    <a:pt x="0" y="246761"/>
                  </a:lnTo>
                  <a:lnTo>
                    <a:pt x="1689" y="254127"/>
                  </a:lnTo>
                  <a:lnTo>
                    <a:pt x="6299" y="260096"/>
                  </a:lnTo>
                  <a:lnTo>
                    <a:pt x="13131" y="264160"/>
                  </a:lnTo>
                  <a:lnTo>
                    <a:pt x="21513" y="265684"/>
                  </a:lnTo>
                  <a:lnTo>
                    <a:pt x="151892" y="265684"/>
                  </a:lnTo>
                  <a:lnTo>
                    <a:pt x="151892" y="280543"/>
                  </a:lnTo>
                  <a:lnTo>
                    <a:pt x="158356" y="286385"/>
                  </a:lnTo>
                  <a:lnTo>
                    <a:pt x="210019" y="286385"/>
                  </a:lnTo>
                  <a:lnTo>
                    <a:pt x="216496" y="280543"/>
                  </a:lnTo>
                  <a:lnTo>
                    <a:pt x="216496" y="276987"/>
                  </a:lnTo>
                  <a:lnTo>
                    <a:pt x="216496" y="265684"/>
                  </a:lnTo>
                  <a:lnTo>
                    <a:pt x="346862" y="265684"/>
                  </a:lnTo>
                  <a:lnTo>
                    <a:pt x="355257" y="264160"/>
                  </a:lnTo>
                  <a:lnTo>
                    <a:pt x="362102" y="260096"/>
                  </a:lnTo>
                  <a:lnTo>
                    <a:pt x="366737" y="254127"/>
                  </a:lnTo>
                  <a:lnTo>
                    <a:pt x="368427" y="246761"/>
                  </a:lnTo>
                  <a:lnTo>
                    <a:pt x="368427" y="1905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39140" y="441959"/>
              <a:ext cx="97790" cy="92710"/>
            </a:xfrm>
            <a:custGeom>
              <a:avLst/>
              <a:gdLst/>
              <a:ahLst/>
              <a:cxnLst/>
              <a:rect l="l" t="t" r="r" b="b"/>
              <a:pathLst>
                <a:path w="97790" h="92709">
                  <a:moveTo>
                    <a:pt x="97345" y="84582"/>
                  </a:moveTo>
                  <a:lnTo>
                    <a:pt x="95123" y="82296"/>
                  </a:lnTo>
                  <a:lnTo>
                    <a:pt x="2260" y="82296"/>
                  </a:lnTo>
                  <a:lnTo>
                    <a:pt x="0" y="84582"/>
                  </a:lnTo>
                  <a:lnTo>
                    <a:pt x="0" y="90424"/>
                  </a:lnTo>
                  <a:lnTo>
                    <a:pt x="2260" y="92710"/>
                  </a:lnTo>
                  <a:lnTo>
                    <a:pt x="95123" y="92710"/>
                  </a:lnTo>
                  <a:lnTo>
                    <a:pt x="97345" y="90424"/>
                  </a:lnTo>
                  <a:lnTo>
                    <a:pt x="97345" y="84582"/>
                  </a:lnTo>
                  <a:close/>
                </a:path>
                <a:path w="97790" h="92709">
                  <a:moveTo>
                    <a:pt x="97345" y="53848"/>
                  </a:moveTo>
                  <a:lnTo>
                    <a:pt x="95123" y="51816"/>
                  </a:lnTo>
                  <a:lnTo>
                    <a:pt x="2260" y="51816"/>
                  </a:lnTo>
                  <a:lnTo>
                    <a:pt x="0" y="53848"/>
                  </a:lnTo>
                  <a:lnTo>
                    <a:pt x="0" y="58674"/>
                  </a:lnTo>
                  <a:lnTo>
                    <a:pt x="2260" y="60706"/>
                  </a:lnTo>
                  <a:lnTo>
                    <a:pt x="95123" y="60706"/>
                  </a:lnTo>
                  <a:lnTo>
                    <a:pt x="97345" y="58674"/>
                  </a:lnTo>
                  <a:lnTo>
                    <a:pt x="97345" y="53848"/>
                  </a:lnTo>
                  <a:close/>
                </a:path>
                <a:path w="97790" h="92709">
                  <a:moveTo>
                    <a:pt x="97345" y="2032"/>
                  </a:moveTo>
                  <a:lnTo>
                    <a:pt x="95123" y="0"/>
                  </a:lnTo>
                  <a:lnTo>
                    <a:pt x="2260" y="0"/>
                  </a:lnTo>
                  <a:lnTo>
                    <a:pt x="0" y="2032"/>
                  </a:lnTo>
                  <a:lnTo>
                    <a:pt x="0" y="6858"/>
                  </a:lnTo>
                  <a:lnTo>
                    <a:pt x="2260" y="8890"/>
                  </a:lnTo>
                  <a:lnTo>
                    <a:pt x="95123" y="8890"/>
                  </a:lnTo>
                  <a:lnTo>
                    <a:pt x="97345" y="6858"/>
                  </a:lnTo>
                  <a:lnTo>
                    <a:pt x="97345" y="20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9139" y="344423"/>
              <a:ext cx="96012" cy="7315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14756" y="320052"/>
              <a:ext cx="149225" cy="272415"/>
            </a:xfrm>
            <a:custGeom>
              <a:avLst/>
              <a:gdLst/>
              <a:ahLst/>
              <a:cxnLst/>
              <a:rect l="l" t="t" r="r" b="b"/>
              <a:pathLst>
                <a:path w="149225" h="272415">
                  <a:moveTo>
                    <a:pt x="148920" y="15481"/>
                  </a:moveTo>
                  <a:lnTo>
                    <a:pt x="147929" y="12179"/>
                  </a:lnTo>
                  <a:lnTo>
                    <a:pt x="143929" y="5778"/>
                  </a:lnTo>
                  <a:lnTo>
                    <a:pt x="143929" y="11049"/>
                  </a:lnTo>
                  <a:lnTo>
                    <a:pt x="143929" y="258305"/>
                  </a:lnTo>
                  <a:lnTo>
                    <a:pt x="139738" y="255257"/>
                  </a:lnTo>
                  <a:lnTo>
                    <a:pt x="134442" y="253479"/>
                  </a:lnTo>
                  <a:lnTo>
                    <a:pt x="4991" y="253479"/>
                  </a:lnTo>
                  <a:lnTo>
                    <a:pt x="4991" y="4699"/>
                  </a:lnTo>
                  <a:lnTo>
                    <a:pt x="137134" y="4699"/>
                  </a:lnTo>
                  <a:lnTo>
                    <a:pt x="143929" y="11049"/>
                  </a:lnTo>
                  <a:lnTo>
                    <a:pt x="143929" y="5778"/>
                  </a:lnTo>
                  <a:lnTo>
                    <a:pt x="143256" y="4699"/>
                  </a:lnTo>
                  <a:lnTo>
                    <a:pt x="142671" y="3797"/>
                  </a:lnTo>
                  <a:lnTo>
                    <a:pt x="136182" y="0"/>
                  </a:lnTo>
                  <a:lnTo>
                    <a:pt x="0" y="0"/>
                  </a:lnTo>
                  <a:lnTo>
                    <a:pt x="0" y="258178"/>
                  </a:lnTo>
                  <a:lnTo>
                    <a:pt x="134797" y="258178"/>
                  </a:lnTo>
                  <a:lnTo>
                    <a:pt x="140233" y="260718"/>
                  </a:lnTo>
                  <a:lnTo>
                    <a:pt x="147027" y="267957"/>
                  </a:lnTo>
                  <a:lnTo>
                    <a:pt x="148920" y="272402"/>
                  </a:lnTo>
                  <a:lnTo>
                    <a:pt x="148920" y="258305"/>
                  </a:lnTo>
                  <a:lnTo>
                    <a:pt x="148920" y="154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08660" y="315480"/>
              <a:ext cx="160020" cy="286385"/>
            </a:xfrm>
            <a:custGeom>
              <a:avLst/>
              <a:gdLst/>
              <a:ahLst/>
              <a:cxnLst/>
              <a:rect l="l" t="t" r="r" b="b"/>
              <a:pathLst>
                <a:path w="160019" h="286384">
                  <a:moveTo>
                    <a:pt x="159880" y="20180"/>
                  </a:moveTo>
                  <a:lnTo>
                    <a:pt x="149834" y="4889"/>
                  </a:lnTo>
                  <a:lnTo>
                    <a:pt x="149834" y="15748"/>
                  </a:lnTo>
                  <a:lnTo>
                    <a:pt x="149834" y="262496"/>
                  </a:lnTo>
                  <a:lnTo>
                    <a:pt x="145618" y="259575"/>
                  </a:lnTo>
                  <a:lnTo>
                    <a:pt x="140284" y="257797"/>
                  </a:lnTo>
                  <a:lnTo>
                    <a:pt x="10058" y="257797"/>
                  </a:lnTo>
                  <a:lnTo>
                    <a:pt x="10058" y="9398"/>
                  </a:lnTo>
                  <a:lnTo>
                    <a:pt x="143002" y="9398"/>
                  </a:lnTo>
                  <a:lnTo>
                    <a:pt x="149834" y="15748"/>
                  </a:lnTo>
                  <a:lnTo>
                    <a:pt x="149834" y="4889"/>
                  </a:lnTo>
                  <a:lnTo>
                    <a:pt x="146113" y="2527"/>
                  </a:lnTo>
                  <a:lnTo>
                    <a:pt x="140601" y="622"/>
                  </a:lnTo>
                  <a:lnTo>
                    <a:pt x="134556" y="0"/>
                  </a:lnTo>
                  <a:lnTo>
                    <a:pt x="2273" y="0"/>
                  </a:lnTo>
                  <a:lnTo>
                    <a:pt x="0" y="2146"/>
                  </a:lnTo>
                  <a:lnTo>
                    <a:pt x="0" y="265036"/>
                  </a:lnTo>
                  <a:lnTo>
                    <a:pt x="2273" y="267195"/>
                  </a:lnTo>
                  <a:lnTo>
                    <a:pt x="143002" y="267195"/>
                  </a:lnTo>
                  <a:lnTo>
                    <a:pt x="149834" y="273545"/>
                  </a:lnTo>
                  <a:lnTo>
                    <a:pt x="149834" y="283959"/>
                  </a:lnTo>
                  <a:lnTo>
                    <a:pt x="152095" y="286118"/>
                  </a:lnTo>
                  <a:lnTo>
                    <a:pt x="157607" y="286118"/>
                  </a:lnTo>
                  <a:lnTo>
                    <a:pt x="159880" y="283959"/>
                  </a:lnTo>
                  <a:lnTo>
                    <a:pt x="159880" y="262496"/>
                  </a:lnTo>
                  <a:lnTo>
                    <a:pt x="159880" y="2018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64108" y="320052"/>
              <a:ext cx="107950" cy="272415"/>
            </a:xfrm>
            <a:custGeom>
              <a:avLst/>
              <a:gdLst/>
              <a:ahLst/>
              <a:cxnLst/>
              <a:rect l="l" t="t" r="r" b="b"/>
              <a:pathLst>
                <a:path w="107950" h="272415">
                  <a:moveTo>
                    <a:pt x="66890" y="0"/>
                  </a:moveTo>
                  <a:lnTo>
                    <a:pt x="12865" y="0"/>
                  </a:lnTo>
                  <a:lnTo>
                    <a:pt x="6311" y="3797"/>
                  </a:lnTo>
                  <a:lnTo>
                    <a:pt x="1016" y="12179"/>
                  </a:lnTo>
                  <a:lnTo>
                    <a:pt x="0" y="15481"/>
                  </a:lnTo>
                  <a:lnTo>
                    <a:pt x="0" y="272402"/>
                  </a:lnTo>
                  <a:lnTo>
                    <a:pt x="1917" y="267957"/>
                  </a:lnTo>
                  <a:lnTo>
                    <a:pt x="8775" y="260718"/>
                  </a:lnTo>
                  <a:lnTo>
                    <a:pt x="14058" y="258305"/>
                  </a:lnTo>
                  <a:lnTo>
                    <a:pt x="5041" y="258305"/>
                  </a:lnTo>
                  <a:lnTo>
                    <a:pt x="5041" y="11049"/>
                  </a:lnTo>
                  <a:lnTo>
                    <a:pt x="11912" y="4699"/>
                  </a:lnTo>
                  <a:lnTo>
                    <a:pt x="66890" y="4699"/>
                  </a:lnTo>
                  <a:lnTo>
                    <a:pt x="66890" y="0"/>
                  </a:lnTo>
                  <a:close/>
                </a:path>
                <a:path w="107950" h="272415">
                  <a:moveTo>
                    <a:pt x="107835" y="190487"/>
                  </a:moveTo>
                  <a:lnTo>
                    <a:pt x="107530" y="187693"/>
                  </a:lnTo>
                  <a:lnTo>
                    <a:pt x="103200" y="184391"/>
                  </a:lnTo>
                  <a:lnTo>
                    <a:pt x="99999" y="184645"/>
                  </a:lnTo>
                  <a:lnTo>
                    <a:pt x="75590" y="210807"/>
                  </a:lnTo>
                  <a:lnTo>
                    <a:pt x="62357" y="197853"/>
                  </a:lnTo>
                  <a:lnTo>
                    <a:pt x="59143" y="197726"/>
                  </a:lnTo>
                  <a:lnTo>
                    <a:pt x="55016" y="201155"/>
                  </a:lnTo>
                  <a:lnTo>
                    <a:pt x="54864" y="204076"/>
                  </a:lnTo>
                  <a:lnTo>
                    <a:pt x="56756" y="205981"/>
                  </a:lnTo>
                  <a:lnTo>
                    <a:pt x="73761" y="221856"/>
                  </a:lnTo>
                  <a:lnTo>
                    <a:pt x="74434" y="222110"/>
                  </a:lnTo>
                  <a:lnTo>
                    <a:pt x="75145" y="222237"/>
                  </a:lnTo>
                  <a:lnTo>
                    <a:pt x="77279" y="222237"/>
                  </a:lnTo>
                  <a:lnTo>
                    <a:pt x="78752" y="221602"/>
                  </a:lnTo>
                  <a:lnTo>
                    <a:pt x="88900" y="210807"/>
                  </a:lnTo>
                  <a:lnTo>
                    <a:pt x="106006" y="192519"/>
                  </a:lnTo>
                  <a:lnTo>
                    <a:pt x="107835" y="1904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9149" y="320040"/>
              <a:ext cx="145402" cy="25831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59536" y="315480"/>
              <a:ext cx="160020" cy="286385"/>
            </a:xfrm>
            <a:custGeom>
              <a:avLst/>
              <a:gdLst/>
              <a:ahLst/>
              <a:cxnLst/>
              <a:rect l="l" t="t" r="r" b="b"/>
              <a:pathLst>
                <a:path w="160019" h="286384">
                  <a:moveTo>
                    <a:pt x="159867" y="2146"/>
                  </a:moveTo>
                  <a:lnTo>
                    <a:pt x="157657" y="0"/>
                  </a:lnTo>
                  <a:lnTo>
                    <a:pt x="90487" y="0"/>
                  </a:lnTo>
                  <a:lnTo>
                    <a:pt x="90487" y="9398"/>
                  </a:lnTo>
                  <a:lnTo>
                    <a:pt x="149821" y="9398"/>
                  </a:lnTo>
                  <a:lnTo>
                    <a:pt x="149821" y="257797"/>
                  </a:lnTo>
                  <a:lnTo>
                    <a:pt x="19596" y="257797"/>
                  </a:lnTo>
                  <a:lnTo>
                    <a:pt x="14325" y="259575"/>
                  </a:lnTo>
                  <a:lnTo>
                    <a:pt x="10045" y="262496"/>
                  </a:lnTo>
                  <a:lnTo>
                    <a:pt x="10045" y="15748"/>
                  </a:lnTo>
                  <a:lnTo>
                    <a:pt x="16878" y="9398"/>
                  </a:lnTo>
                  <a:lnTo>
                    <a:pt x="71640" y="9398"/>
                  </a:lnTo>
                  <a:lnTo>
                    <a:pt x="71640" y="0"/>
                  </a:lnTo>
                  <a:lnTo>
                    <a:pt x="25323" y="0"/>
                  </a:lnTo>
                  <a:lnTo>
                    <a:pt x="19265" y="622"/>
                  </a:lnTo>
                  <a:lnTo>
                    <a:pt x="2209" y="14097"/>
                  </a:lnTo>
                  <a:lnTo>
                    <a:pt x="749" y="17005"/>
                  </a:lnTo>
                  <a:lnTo>
                    <a:pt x="0" y="20180"/>
                  </a:lnTo>
                  <a:lnTo>
                    <a:pt x="0" y="283959"/>
                  </a:lnTo>
                  <a:lnTo>
                    <a:pt x="2260" y="286118"/>
                  </a:lnTo>
                  <a:lnTo>
                    <a:pt x="7785" y="286118"/>
                  </a:lnTo>
                  <a:lnTo>
                    <a:pt x="10045" y="283959"/>
                  </a:lnTo>
                  <a:lnTo>
                    <a:pt x="10045" y="273545"/>
                  </a:lnTo>
                  <a:lnTo>
                    <a:pt x="16878" y="267195"/>
                  </a:lnTo>
                  <a:lnTo>
                    <a:pt x="157657" y="267195"/>
                  </a:lnTo>
                  <a:lnTo>
                    <a:pt x="159867" y="265036"/>
                  </a:lnTo>
                  <a:lnTo>
                    <a:pt x="159867" y="262496"/>
                  </a:lnTo>
                  <a:lnTo>
                    <a:pt x="159867" y="2146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9139" y="344423"/>
              <a:ext cx="96012" cy="7315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739140" y="441959"/>
              <a:ext cx="97790" cy="92710"/>
            </a:xfrm>
            <a:custGeom>
              <a:avLst/>
              <a:gdLst/>
              <a:ahLst/>
              <a:cxnLst/>
              <a:rect l="l" t="t" r="r" b="b"/>
              <a:pathLst>
                <a:path w="97790" h="92709">
                  <a:moveTo>
                    <a:pt x="97345" y="84582"/>
                  </a:moveTo>
                  <a:lnTo>
                    <a:pt x="95123" y="82296"/>
                  </a:lnTo>
                  <a:lnTo>
                    <a:pt x="2260" y="82296"/>
                  </a:lnTo>
                  <a:lnTo>
                    <a:pt x="0" y="84582"/>
                  </a:lnTo>
                  <a:lnTo>
                    <a:pt x="0" y="90424"/>
                  </a:lnTo>
                  <a:lnTo>
                    <a:pt x="2260" y="92710"/>
                  </a:lnTo>
                  <a:lnTo>
                    <a:pt x="95123" y="92710"/>
                  </a:lnTo>
                  <a:lnTo>
                    <a:pt x="97345" y="90424"/>
                  </a:lnTo>
                  <a:lnTo>
                    <a:pt x="97345" y="84582"/>
                  </a:lnTo>
                  <a:close/>
                </a:path>
                <a:path w="97790" h="92709">
                  <a:moveTo>
                    <a:pt x="97345" y="53848"/>
                  </a:moveTo>
                  <a:lnTo>
                    <a:pt x="95123" y="51816"/>
                  </a:lnTo>
                  <a:lnTo>
                    <a:pt x="2260" y="51816"/>
                  </a:lnTo>
                  <a:lnTo>
                    <a:pt x="0" y="53848"/>
                  </a:lnTo>
                  <a:lnTo>
                    <a:pt x="0" y="58674"/>
                  </a:lnTo>
                  <a:lnTo>
                    <a:pt x="2260" y="60706"/>
                  </a:lnTo>
                  <a:lnTo>
                    <a:pt x="95123" y="60706"/>
                  </a:lnTo>
                  <a:lnTo>
                    <a:pt x="97345" y="58674"/>
                  </a:lnTo>
                  <a:lnTo>
                    <a:pt x="97345" y="53848"/>
                  </a:lnTo>
                  <a:close/>
                </a:path>
                <a:path w="97790" h="92709">
                  <a:moveTo>
                    <a:pt x="97345" y="2032"/>
                  </a:moveTo>
                  <a:lnTo>
                    <a:pt x="95123" y="0"/>
                  </a:lnTo>
                  <a:lnTo>
                    <a:pt x="2260" y="0"/>
                  </a:lnTo>
                  <a:lnTo>
                    <a:pt x="0" y="2032"/>
                  </a:lnTo>
                  <a:lnTo>
                    <a:pt x="0" y="6858"/>
                  </a:lnTo>
                  <a:lnTo>
                    <a:pt x="2260" y="8890"/>
                  </a:lnTo>
                  <a:lnTo>
                    <a:pt x="95123" y="8890"/>
                  </a:lnTo>
                  <a:lnTo>
                    <a:pt x="97345" y="6858"/>
                  </a:lnTo>
                  <a:lnTo>
                    <a:pt x="97345" y="2032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25068" y="285000"/>
              <a:ext cx="30480" cy="200025"/>
            </a:xfrm>
            <a:custGeom>
              <a:avLst/>
              <a:gdLst/>
              <a:ahLst/>
              <a:cxnLst/>
              <a:rect l="l" t="t" r="r" b="b"/>
              <a:pathLst>
                <a:path w="30480" h="200025">
                  <a:moveTo>
                    <a:pt x="30060" y="6083"/>
                  </a:moveTo>
                  <a:lnTo>
                    <a:pt x="28549" y="4686"/>
                  </a:lnTo>
                  <a:lnTo>
                    <a:pt x="24841" y="1371"/>
                  </a:lnTo>
                  <a:lnTo>
                    <a:pt x="24841" y="8623"/>
                  </a:lnTo>
                  <a:lnTo>
                    <a:pt x="24841" y="54724"/>
                  </a:lnTo>
                  <a:lnTo>
                    <a:pt x="24841" y="64122"/>
                  </a:lnTo>
                  <a:lnTo>
                    <a:pt x="24841" y="180454"/>
                  </a:lnTo>
                  <a:lnTo>
                    <a:pt x="15062" y="191884"/>
                  </a:lnTo>
                  <a:lnTo>
                    <a:pt x="5232" y="180454"/>
                  </a:lnTo>
                  <a:lnTo>
                    <a:pt x="5232" y="64122"/>
                  </a:lnTo>
                  <a:lnTo>
                    <a:pt x="24841" y="64122"/>
                  </a:lnTo>
                  <a:lnTo>
                    <a:pt x="24841" y="54724"/>
                  </a:lnTo>
                  <a:lnTo>
                    <a:pt x="5232" y="54724"/>
                  </a:lnTo>
                  <a:lnTo>
                    <a:pt x="5232" y="8623"/>
                  </a:lnTo>
                  <a:lnTo>
                    <a:pt x="9613" y="4686"/>
                  </a:lnTo>
                  <a:lnTo>
                    <a:pt x="20447" y="4686"/>
                  </a:lnTo>
                  <a:lnTo>
                    <a:pt x="24841" y="8623"/>
                  </a:lnTo>
                  <a:lnTo>
                    <a:pt x="24841" y="1371"/>
                  </a:lnTo>
                  <a:lnTo>
                    <a:pt x="23317" y="0"/>
                  </a:lnTo>
                  <a:lnTo>
                    <a:pt x="6756" y="0"/>
                  </a:lnTo>
                  <a:lnTo>
                    <a:pt x="0" y="6083"/>
                  </a:lnTo>
                  <a:lnTo>
                    <a:pt x="0" y="182105"/>
                  </a:lnTo>
                  <a:lnTo>
                    <a:pt x="15062" y="199504"/>
                  </a:lnTo>
                  <a:lnTo>
                    <a:pt x="21628" y="191884"/>
                  </a:lnTo>
                  <a:lnTo>
                    <a:pt x="30060" y="182105"/>
                  </a:lnTo>
                  <a:lnTo>
                    <a:pt x="30060" y="64122"/>
                  </a:lnTo>
                  <a:lnTo>
                    <a:pt x="30060" y="54724"/>
                  </a:lnTo>
                  <a:lnTo>
                    <a:pt x="30060" y="60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20496" y="280428"/>
              <a:ext cx="40005" cy="219710"/>
            </a:xfrm>
            <a:custGeom>
              <a:avLst/>
              <a:gdLst/>
              <a:ahLst/>
              <a:cxnLst/>
              <a:rect l="l" t="t" r="r" b="b"/>
              <a:pathLst>
                <a:path w="40005" h="219709">
                  <a:moveTo>
                    <a:pt x="39497" y="18275"/>
                  </a:moveTo>
                  <a:lnTo>
                    <a:pt x="37947" y="11176"/>
                  </a:lnTo>
                  <a:lnTo>
                    <a:pt x="36664" y="9398"/>
                  </a:lnTo>
                  <a:lnTo>
                    <a:pt x="33705" y="5321"/>
                  </a:lnTo>
                  <a:lnTo>
                    <a:pt x="29311" y="2578"/>
                  </a:lnTo>
                  <a:lnTo>
                    <a:pt x="29311" y="13322"/>
                  </a:lnTo>
                  <a:lnTo>
                    <a:pt x="29311" y="59423"/>
                  </a:lnTo>
                  <a:lnTo>
                    <a:pt x="29311" y="69850"/>
                  </a:lnTo>
                  <a:lnTo>
                    <a:pt x="29311" y="186042"/>
                  </a:lnTo>
                  <a:lnTo>
                    <a:pt x="19773" y="197472"/>
                  </a:lnTo>
                  <a:lnTo>
                    <a:pt x="10198" y="186042"/>
                  </a:lnTo>
                  <a:lnTo>
                    <a:pt x="10198" y="69850"/>
                  </a:lnTo>
                  <a:lnTo>
                    <a:pt x="29311" y="69850"/>
                  </a:lnTo>
                  <a:lnTo>
                    <a:pt x="29311" y="59423"/>
                  </a:lnTo>
                  <a:lnTo>
                    <a:pt x="10198" y="59423"/>
                  </a:lnTo>
                  <a:lnTo>
                    <a:pt x="10198" y="13322"/>
                  </a:lnTo>
                  <a:lnTo>
                    <a:pt x="14478" y="9398"/>
                  </a:lnTo>
                  <a:lnTo>
                    <a:pt x="25031" y="9398"/>
                  </a:lnTo>
                  <a:lnTo>
                    <a:pt x="29311" y="13322"/>
                  </a:lnTo>
                  <a:lnTo>
                    <a:pt x="29311" y="2578"/>
                  </a:lnTo>
                  <a:lnTo>
                    <a:pt x="27444" y="1397"/>
                  </a:lnTo>
                  <a:lnTo>
                    <a:pt x="19773" y="0"/>
                  </a:lnTo>
                  <a:lnTo>
                    <a:pt x="12090" y="1397"/>
                  </a:lnTo>
                  <a:lnTo>
                    <a:pt x="5803" y="5321"/>
                  </a:lnTo>
                  <a:lnTo>
                    <a:pt x="1562" y="11176"/>
                  </a:lnTo>
                  <a:lnTo>
                    <a:pt x="0" y="18275"/>
                  </a:lnTo>
                  <a:lnTo>
                    <a:pt x="0" y="61722"/>
                  </a:lnTo>
                  <a:lnTo>
                    <a:pt x="0" y="67424"/>
                  </a:lnTo>
                  <a:lnTo>
                    <a:pt x="0" y="188709"/>
                  </a:lnTo>
                  <a:lnTo>
                    <a:pt x="406" y="189725"/>
                  </a:lnTo>
                  <a:lnTo>
                    <a:pt x="15240" y="207568"/>
                  </a:lnTo>
                  <a:lnTo>
                    <a:pt x="15240" y="217284"/>
                  </a:lnTo>
                  <a:lnTo>
                    <a:pt x="17208" y="219443"/>
                  </a:lnTo>
                  <a:lnTo>
                    <a:pt x="22148" y="219443"/>
                  </a:lnTo>
                  <a:lnTo>
                    <a:pt x="24155" y="217284"/>
                  </a:lnTo>
                  <a:lnTo>
                    <a:pt x="24155" y="207695"/>
                  </a:lnTo>
                  <a:lnTo>
                    <a:pt x="32626" y="197472"/>
                  </a:lnTo>
                  <a:lnTo>
                    <a:pt x="39154" y="189725"/>
                  </a:lnTo>
                  <a:lnTo>
                    <a:pt x="39497" y="188709"/>
                  </a:lnTo>
                  <a:lnTo>
                    <a:pt x="39497" y="67424"/>
                  </a:lnTo>
                  <a:lnTo>
                    <a:pt x="39497" y="61722"/>
                  </a:lnTo>
                  <a:lnTo>
                    <a:pt x="39497" y="18275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18972" y="504443"/>
              <a:ext cx="53340" cy="38100"/>
            </a:xfrm>
            <a:custGeom>
              <a:avLst/>
              <a:gdLst/>
              <a:ahLst/>
              <a:cxnLst/>
              <a:rect l="l" t="t" r="r" b="b"/>
              <a:pathLst>
                <a:path w="53340" h="38100">
                  <a:moveTo>
                    <a:pt x="53086" y="6096"/>
                  </a:moveTo>
                  <a:lnTo>
                    <a:pt x="52781" y="3302"/>
                  </a:lnTo>
                  <a:lnTo>
                    <a:pt x="48425" y="0"/>
                  </a:lnTo>
                  <a:lnTo>
                    <a:pt x="45212" y="254"/>
                  </a:lnTo>
                  <a:lnTo>
                    <a:pt x="20828" y="26289"/>
                  </a:lnTo>
                  <a:lnTo>
                    <a:pt x="7620" y="13843"/>
                  </a:lnTo>
                  <a:lnTo>
                    <a:pt x="4356" y="13716"/>
                  </a:lnTo>
                  <a:lnTo>
                    <a:pt x="139" y="17145"/>
                  </a:lnTo>
                  <a:lnTo>
                    <a:pt x="0" y="19939"/>
                  </a:lnTo>
                  <a:lnTo>
                    <a:pt x="1917" y="21844"/>
                  </a:lnTo>
                  <a:lnTo>
                    <a:pt x="15379" y="33997"/>
                  </a:lnTo>
                  <a:lnTo>
                    <a:pt x="15494" y="35179"/>
                  </a:lnTo>
                  <a:lnTo>
                    <a:pt x="17843" y="36830"/>
                  </a:lnTo>
                  <a:lnTo>
                    <a:pt x="18046" y="37084"/>
                  </a:lnTo>
                  <a:lnTo>
                    <a:pt x="19532" y="37719"/>
                  </a:lnTo>
                  <a:lnTo>
                    <a:pt x="20256" y="37846"/>
                  </a:lnTo>
                  <a:lnTo>
                    <a:pt x="20523" y="37846"/>
                  </a:lnTo>
                  <a:lnTo>
                    <a:pt x="22390" y="37846"/>
                  </a:lnTo>
                  <a:lnTo>
                    <a:pt x="23698" y="37338"/>
                  </a:lnTo>
                  <a:lnTo>
                    <a:pt x="23837" y="37236"/>
                  </a:lnTo>
                  <a:lnTo>
                    <a:pt x="26746" y="34925"/>
                  </a:lnTo>
                  <a:lnTo>
                    <a:pt x="26784" y="34112"/>
                  </a:lnTo>
                  <a:lnTo>
                    <a:pt x="51244" y="8128"/>
                  </a:lnTo>
                  <a:lnTo>
                    <a:pt x="53086" y="6096"/>
                  </a:lnTo>
                  <a:close/>
                </a:path>
              </a:pathLst>
            </a:custGeom>
            <a:solidFill>
              <a:srgbClr val="D61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2" name="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38999" y="624840"/>
            <a:ext cx="1705355" cy="942809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1" y="1752600"/>
            <a:ext cx="8534399" cy="3942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4719" algn="ctr">
              <a:lnSpc>
                <a:spcPct val="100000"/>
              </a:lnSpc>
              <a:spcBef>
                <a:spcPts val="100"/>
              </a:spcBef>
            </a:pPr>
            <a:r>
              <a:rPr lang="ru-RU" sz="3600" b="1" spc="-15" dirty="0" smtClean="0">
                <a:solidFill>
                  <a:srgbClr val="FF0000"/>
                </a:solidFill>
                <a:latin typeface="Times New Roman"/>
                <a:cs typeface="Times New Roman"/>
              </a:rPr>
              <a:t>«Точка роста»-образовательное пространство </a:t>
            </a:r>
          </a:p>
          <a:p>
            <a:pPr marL="934719" algn="ctr">
              <a:lnSpc>
                <a:spcPct val="100000"/>
              </a:lnSpc>
              <a:spcBef>
                <a:spcPts val="100"/>
              </a:spcBef>
            </a:pPr>
            <a:r>
              <a:rPr lang="ru-RU" sz="3600" b="1" spc="-15" dirty="0" smtClean="0">
                <a:solidFill>
                  <a:srgbClr val="FF0000"/>
                </a:solidFill>
                <a:latin typeface="Times New Roman"/>
                <a:cs typeface="Times New Roman"/>
              </a:rPr>
              <a:t>для формирования у обучающихся </a:t>
            </a:r>
          </a:p>
          <a:p>
            <a:pPr marL="934719" algn="ctr">
              <a:lnSpc>
                <a:spcPct val="100000"/>
              </a:lnSpc>
              <a:spcBef>
                <a:spcPts val="100"/>
              </a:spcBef>
            </a:pPr>
            <a:r>
              <a:rPr lang="ru-RU" sz="3600" b="1" spc="-15" dirty="0" smtClean="0">
                <a:solidFill>
                  <a:srgbClr val="FF0000"/>
                </a:solidFill>
                <a:latin typeface="Times New Roman"/>
                <a:cs typeface="Times New Roman"/>
              </a:rPr>
              <a:t>современных компетенций </a:t>
            </a:r>
          </a:p>
          <a:p>
            <a:pPr marL="934719" algn="ctr">
              <a:lnSpc>
                <a:spcPct val="100000"/>
              </a:lnSpc>
              <a:spcBef>
                <a:spcPts val="100"/>
              </a:spcBef>
            </a:pPr>
            <a:r>
              <a:rPr lang="ru-RU" sz="3600" b="1" spc="-15" dirty="0" smtClean="0">
                <a:solidFill>
                  <a:srgbClr val="FF0000"/>
                </a:solidFill>
                <a:latin typeface="Times New Roman"/>
                <a:cs typeface="Times New Roman"/>
              </a:rPr>
              <a:t>и развития сетевого сотрудничества.</a:t>
            </a:r>
          </a:p>
          <a:p>
            <a:pPr marL="934719" algn="ctr">
              <a:lnSpc>
                <a:spcPct val="100000"/>
              </a:lnSpc>
              <a:spcBef>
                <a:spcPts val="100"/>
              </a:spcBef>
            </a:pPr>
            <a:endParaRPr lang="ru-RU" sz="3600" b="1" spc="-15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6382511"/>
            <a:ext cx="7924800" cy="1905"/>
          </a:xfrm>
          <a:custGeom>
            <a:avLst/>
            <a:gdLst/>
            <a:ahLst/>
            <a:cxnLst/>
            <a:rect l="l" t="t" r="r" b="b"/>
            <a:pathLst>
              <a:path w="7924800" h="1904">
                <a:moveTo>
                  <a:pt x="0" y="0"/>
                </a:moveTo>
                <a:lnTo>
                  <a:pt x="7924800" y="1523"/>
                </a:lnTo>
              </a:path>
            </a:pathLst>
          </a:custGeom>
          <a:ln w="3175">
            <a:solidFill>
              <a:srgbClr val="297E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11955" y="517905"/>
            <a:ext cx="1506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67AC"/>
                </a:solidFill>
                <a:latin typeface="Arial"/>
                <a:cs typeface="Arial"/>
              </a:rPr>
              <a:t>Федеральный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82843" y="517905"/>
            <a:ext cx="3244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67AC"/>
                </a:solidFill>
                <a:latin typeface="Arial"/>
                <a:cs typeface="Arial"/>
              </a:rPr>
              <a:t>проект</a:t>
            </a:r>
            <a:r>
              <a:rPr sz="1800" spc="-10" dirty="0">
                <a:solidFill>
                  <a:srgbClr val="0067AC"/>
                </a:solidFill>
                <a:latin typeface="Arial"/>
                <a:cs typeface="Arial"/>
              </a:rPr>
              <a:t> «Современная</a:t>
            </a:r>
            <a:r>
              <a:rPr sz="1800" spc="15" dirty="0">
                <a:solidFill>
                  <a:srgbClr val="0067A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67AC"/>
                </a:solidFill>
                <a:latin typeface="Arial"/>
                <a:cs typeface="Arial"/>
              </a:rPr>
              <a:t>школа»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68044" y="246110"/>
            <a:ext cx="1732914" cy="509905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9"/>
              </a:spcBef>
            </a:pPr>
            <a:r>
              <a:rPr sz="1000" spc="-10" dirty="0">
                <a:solidFill>
                  <a:srgbClr val="0067AC"/>
                </a:solidFill>
                <a:latin typeface="Arial"/>
                <a:cs typeface="Arial"/>
              </a:rPr>
              <a:t>НАЦИОНАЛЬНЫЙ</a:t>
            </a:r>
            <a:r>
              <a:rPr sz="1000" spc="40" dirty="0">
                <a:solidFill>
                  <a:srgbClr val="0067AC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067AC"/>
                </a:solidFill>
                <a:latin typeface="Arial"/>
                <a:cs typeface="Arial"/>
              </a:rPr>
              <a:t>ПРОЕКТ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800" spc="-25" dirty="0">
                <a:solidFill>
                  <a:srgbClr val="0067AC"/>
                </a:solidFill>
                <a:latin typeface="Arial"/>
                <a:cs typeface="Arial"/>
              </a:rPr>
              <a:t>ОБРАЗОВАНИЕ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28827" y="147828"/>
            <a:ext cx="671830" cy="627380"/>
            <a:chOff x="528827" y="147828"/>
            <a:chExt cx="671830" cy="627380"/>
          </a:xfrm>
        </p:grpSpPr>
        <p:sp>
          <p:nvSpPr>
            <p:cNvPr id="8" name="object 8"/>
            <p:cNvSpPr/>
            <p:nvPr/>
          </p:nvSpPr>
          <p:spPr>
            <a:xfrm>
              <a:off x="541781" y="160782"/>
              <a:ext cx="645795" cy="601980"/>
            </a:xfrm>
            <a:custGeom>
              <a:avLst/>
              <a:gdLst/>
              <a:ahLst/>
              <a:cxnLst/>
              <a:rect l="l" t="t" r="r" b="b"/>
              <a:pathLst>
                <a:path w="645794" h="601980">
                  <a:moveTo>
                    <a:pt x="322846" y="601472"/>
                  </a:moveTo>
                  <a:lnTo>
                    <a:pt x="363347" y="599186"/>
                  </a:lnTo>
                  <a:lnTo>
                    <a:pt x="402336" y="592328"/>
                  </a:lnTo>
                  <a:lnTo>
                    <a:pt x="439534" y="581279"/>
                  </a:lnTo>
                  <a:lnTo>
                    <a:pt x="474624" y="566293"/>
                  </a:lnTo>
                  <a:lnTo>
                    <a:pt x="537260" y="525653"/>
                  </a:lnTo>
                  <a:lnTo>
                    <a:pt x="587857" y="472567"/>
                  </a:lnTo>
                  <a:lnTo>
                    <a:pt x="623963" y="409448"/>
                  </a:lnTo>
                  <a:lnTo>
                    <a:pt x="643178" y="338455"/>
                  </a:lnTo>
                  <a:lnTo>
                    <a:pt x="645693" y="300736"/>
                  </a:lnTo>
                  <a:lnTo>
                    <a:pt x="643178" y="263017"/>
                  </a:lnTo>
                  <a:lnTo>
                    <a:pt x="623963" y="192024"/>
                  </a:lnTo>
                  <a:lnTo>
                    <a:pt x="587857" y="128904"/>
                  </a:lnTo>
                  <a:lnTo>
                    <a:pt x="537260" y="75946"/>
                  </a:lnTo>
                  <a:lnTo>
                    <a:pt x="474624" y="35178"/>
                  </a:lnTo>
                  <a:lnTo>
                    <a:pt x="439534" y="20193"/>
                  </a:lnTo>
                  <a:lnTo>
                    <a:pt x="402336" y="9144"/>
                  </a:lnTo>
                  <a:lnTo>
                    <a:pt x="363347" y="2286"/>
                  </a:lnTo>
                  <a:lnTo>
                    <a:pt x="322846" y="0"/>
                  </a:lnTo>
                  <a:lnTo>
                    <a:pt x="282346" y="2286"/>
                  </a:lnTo>
                  <a:lnTo>
                    <a:pt x="243357" y="9144"/>
                  </a:lnTo>
                  <a:lnTo>
                    <a:pt x="206159" y="20193"/>
                  </a:lnTo>
                  <a:lnTo>
                    <a:pt x="171081" y="35178"/>
                  </a:lnTo>
                  <a:lnTo>
                    <a:pt x="108432" y="75946"/>
                  </a:lnTo>
                  <a:lnTo>
                    <a:pt x="57848" y="128904"/>
                  </a:lnTo>
                  <a:lnTo>
                    <a:pt x="21729" y="192024"/>
                  </a:lnTo>
                  <a:lnTo>
                    <a:pt x="2514" y="263017"/>
                  </a:lnTo>
                  <a:lnTo>
                    <a:pt x="0" y="300736"/>
                  </a:lnTo>
                  <a:lnTo>
                    <a:pt x="2514" y="338455"/>
                  </a:lnTo>
                  <a:lnTo>
                    <a:pt x="21729" y="409448"/>
                  </a:lnTo>
                  <a:lnTo>
                    <a:pt x="57848" y="472567"/>
                  </a:lnTo>
                  <a:lnTo>
                    <a:pt x="108432" y="525653"/>
                  </a:lnTo>
                  <a:lnTo>
                    <a:pt x="171081" y="566293"/>
                  </a:lnTo>
                  <a:lnTo>
                    <a:pt x="206159" y="581279"/>
                  </a:lnTo>
                  <a:lnTo>
                    <a:pt x="243357" y="592328"/>
                  </a:lnTo>
                  <a:lnTo>
                    <a:pt x="282346" y="599186"/>
                  </a:lnTo>
                  <a:lnTo>
                    <a:pt x="322846" y="601472"/>
                  </a:lnTo>
                  <a:close/>
                </a:path>
              </a:pathLst>
            </a:custGeom>
            <a:ln w="25908">
              <a:solidFill>
                <a:srgbClr val="0067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79704" y="339851"/>
              <a:ext cx="368935" cy="286385"/>
            </a:xfrm>
            <a:custGeom>
              <a:avLst/>
              <a:gdLst/>
              <a:ahLst/>
              <a:cxnLst/>
              <a:rect l="l" t="t" r="r" b="b"/>
              <a:pathLst>
                <a:path w="368934" h="286384">
                  <a:moveTo>
                    <a:pt x="155956" y="6477"/>
                  </a:moveTo>
                  <a:lnTo>
                    <a:pt x="153746" y="4318"/>
                  </a:lnTo>
                  <a:lnTo>
                    <a:pt x="61442" y="4318"/>
                  </a:lnTo>
                  <a:lnTo>
                    <a:pt x="59182" y="6477"/>
                  </a:lnTo>
                  <a:lnTo>
                    <a:pt x="59182" y="9398"/>
                  </a:lnTo>
                  <a:lnTo>
                    <a:pt x="155956" y="9398"/>
                  </a:lnTo>
                  <a:lnTo>
                    <a:pt x="155956" y="6477"/>
                  </a:lnTo>
                  <a:close/>
                </a:path>
                <a:path w="368934" h="286384">
                  <a:moveTo>
                    <a:pt x="189191" y="50"/>
                  </a:moveTo>
                  <a:lnTo>
                    <a:pt x="179171" y="50"/>
                  </a:lnTo>
                  <a:lnTo>
                    <a:pt x="179171" y="9398"/>
                  </a:lnTo>
                  <a:lnTo>
                    <a:pt x="189191" y="9398"/>
                  </a:lnTo>
                  <a:lnTo>
                    <a:pt x="189191" y="50"/>
                  </a:lnTo>
                  <a:close/>
                </a:path>
                <a:path w="368934" h="286384">
                  <a:moveTo>
                    <a:pt x="279539" y="50"/>
                  </a:moveTo>
                  <a:lnTo>
                    <a:pt x="240677" y="50"/>
                  </a:lnTo>
                  <a:lnTo>
                    <a:pt x="240677" y="9398"/>
                  </a:lnTo>
                  <a:lnTo>
                    <a:pt x="279539" y="9398"/>
                  </a:lnTo>
                  <a:lnTo>
                    <a:pt x="279539" y="50"/>
                  </a:lnTo>
                  <a:close/>
                </a:path>
                <a:path w="368934" h="286384">
                  <a:moveTo>
                    <a:pt x="368427" y="19050"/>
                  </a:moveTo>
                  <a:lnTo>
                    <a:pt x="366737" y="11557"/>
                  </a:lnTo>
                  <a:lnTo>
                    <a:pt x="362102" y="5600"/>
                  </a:lnTo>
                  <a:lnTo>
                    <a:pt x="355257" y="1524"/>
                  </a:lnTo>
                  <a:lnTo>
                    <a:pt x="346862" y="0"/>
                  </a:lnTo>
                  <a:lnTo>
                    <a:pt x="328752" y="0"/>
                  </a:lnTo>
                  <a:lnTo>
                    <a:pt x="328752" y="9398"/>
                  </a:lnTo>
                  <a:lnTo>
                    <a:pt x="353237" y="9398"/>
                  </a:lnTo>
                  <a:lnTo>
                    <a:pt x="358394" y="13728"/>
                  </a:lnTo>
                  <a:lnTo>
                    <a:pt x="358394" y="251968"/>
                  </a:lnTo>
                  <a:lnTo>
                    <a:pt x="353237" y="256286"/>
                  </a:lnTo>
                  <a:lnTo>
                    <a:pt x="208724" y="256286"/>
                  </a:lnTo>
                  <a:lnTo>
                    <a:pt x="206451" y="258445"/>
                  </a:lnTo>
                  <a:lnTo>
                    <a:pt x="206451" y="275336"/>
                  </a:lnTo>
                  <a:lnTo>
                    <a:pt x="204508" y="276987"/>
                  </a:lnTo>
                  <a:lnTo>
                    <a:pt x="163918" y="276987"/>
                  </a:lnTo>
                  <a:lnTo>
                    <a:pt x="161912" y="275336"/>
                  </a:lnTo>
                  <a:lnTo>
                    <a:pt x="161912" y="258445"/>
                  </a:lnTo>
                  <a:lnTo>
                    <a:pt x="159664" y="256286"/>
                  </a:lnTo>
                  <a:lnTo>
                    <a:pt x="15201" y="256286"/>
                  </a:lnTo>
                  <a:lnTo>
                    <a:pt x="10033" y="251968"/>
                  </a:lnTo>
                  <a:lnTo>
                    <a:pt x="10033" y="13728"/>
                  </a:lnTo>
                  <a:lnTo>
                    <a:pt x="15201" y="9398"/>
                  </a:lnTo>
                  <a:lnTo>
                    <a:pt x="39624" y="9398"/>
                  </a:lnTo>
                  <a:lnTo>
                    <a:pt x="39624" y="0"/>
                  </a:lnTo>
                  <a:lnTo>
                    <a:pt x="21513" y="0"/>
                  </a:lnTo>
                  <a:lnTo>
                    <a:pt x="13131" y="1524"/>
                  </a:lnTo>
                  <a:lnTo>
                    <a:pt x="6299" y="5600"/>
                  </a:lnTo>
                  <a:lnTo>
                    <a:pt x="1689" y="11557"/>
                  </a:lnTo>
                  <a:lnTo>
                    <a:pt x="0" y="19050"/>
                  </a:lnTo>
                  <a:lnTo>
                    <a:pt x="0" y="246761"/>
                  </a:lnTo>
                  <a:lnTo>
                    <a:pt x="1689" y="254127"/>
                  </a:lnTo>
                  <a:lnTo>
                    <a:pt x="6299" y="260096"/>
                  </a:lnTo>
                  <a:lnTo>
                    <a:pt x="13131" y="264160"/>
                  </a:lnTo>
                  <a:lnTo>
                    <a:pt x="21513" y="265684"/>
                  </a:lnTo>
                  <a:lnTo>
                    <a:pt x="151892" y="265684"/>
                  </a:lnTo>
                  <a:lnTo>
                    <a:pt x="151892" y="280543"/>
                  </a:lnTo>
                  <a:lnTo>
                    <a:pt x="158356" y="286385"/>
                  </a:lnTo>
                  <a:lnTo>
                    <a:pt x="210019" y="286385"/>
                  </a:lnTo>
                  <a:lnTo>
                    <a:pt x="216496" y="280543"/>
                  </a:lnTo>
                  <a:lnTo>
                    <a:pt x="216496" y="276987"/>
                  </a:lnTo>
                  <a:lnTo>
                    <a:pt x="216496" y="265684"/>
                  </a:lnTo>
                  <a:lnTo>
                    <a:pt x="346862" y="265684"/>
                  </a:lnTo>
                  <a:lnTo>
                    <a:pt x="355257" y="264160"/>
                  </a:lnTo>
                  <a:lnTo>
                    <a:pt x="362102" y="260096"/>
                  </a:lnTo>
                  <a:lnTo>
                    <a:pt x="366737" y="254127"/>
                  </a:lnTo>
                  <a:lnTo>
                    <a:pt x="368427" y="246761"/>
                  </a:lnTo>
                  <a:lnTo>
                    <a:pt x="368427" y="1905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39140" y="441959"/>
              <a:ext cx="97790" cy="92710"/>
            </a:xfrm>
            <a:custGeom>
              <a:avLst/>
              <a:gdLst/>
              <a:ahLst/>
              <a:cxnLst/>
              <a:rect l="l" t="t" r="r" b="b"/>
              <a:pathLst>
                <a:path w="97790" h="92709">
                  <a:moveTo>
                    <a:pt x="97345" y="84582"/>
                  </a:moveTo>
                  <a:lnTo>
                    <a:pt x="95123" y="82296"/>
                  </a:lnTo>
                  <a:lnTo>
                    <a:pt x="2260" y="82296"/>
                  </a:lnTo>
                  <a:lnTo>
                    <a:pt x="0" y="84582"/>
                  </a:lnTo>
                  <a:lnTo>
                    <a:pt x="0" y="90424"/>
                  </a:lnTo>
                  <a:lnTo>
                    <a:pt x="2260" y="92710"/>
                  </a:lnTo>
                  <a:lnTo>
                    <a:pt x="95123" y="92710"/>
                  </a:lnTo>
                  <a:lnTo>
                    <a:pt x="97345" y="90424"/>
                  </a:lnTo>
                  <a:lnTo>
                    <a:pt x="97345" y="84582"/>
                  </a:lnTo>
                  <a:close/>
                </a:path>
                <a:path w="97790" h="92709">
                  <a:moveTo>
                    <a:pt x="97345" y="53848"/>
                  </a:moveTo>
                  <a:lnTo>
                    <a:pt x="95123" y="51816"/>
                  </a:lnTo>
                  <a:lnTo>
                    <a:pt x="2260" y="51816"/>
                  </a:lnTo>
                  <a:lnTo>
                    <a:pt x="0" y="53848"/>
                  </a:lnTo>
                  <a:lnTo>
                    <a:pt x="0" y="58674"/>
                  </a:lnTo>
                  <a:lnTo>
                    <a:pt x="2260" y="60706"/>
                  </a:lnTo>
                  <a:lnTo>
                    <a:pt x="95123" y="60706"/>
                  </a:lnTo>
                  <a:lnTo>
                    <a:pt x="97345" y="58674"/>
                  </a:lnTo>
                  <a:lnTo>
                    <a:pt x="97345" y="53848"/>
                  </a:lnTo>
                  <a:close/>
                </a:path>
                <a:path w="97790" h="92709">
                  <a:moveTo>
                    <a:pt x="97345" y="2032"/>
                  </a:moveTo>
                  <a:lnTo>
                    <a:pt x="95123" y="0"/>
                  </a:lnTo>
                  <a:lnTo>
                    <a:pt x="2260" y="0"/>
                  </a:lnTo>
                  <a:lnTo>
                    <a:pt x="0" y="2032"/>
                  </a:lnTo>
                  <a:lnTo>
                    <a:pt x="0" y="6858"/>
                  </a:lnTo>
                  <a:lnTo>
                    <a:pt x="2260" y="8890"/>
                  </a:lnTo>
                  <a:lnTo>
                    <a:pt x="95123" y="8890"/>
                  </a:lnTo>
                  <a:lnTo>
                    <a:pt x="97345" y="6858"/>
                  </a:lnTo>
                  <a:lnTo>
                    <a:pt x="97345" y="20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9139" y="344423"/>
              <a:ext cx="96012" cy="7315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14756" y="320052"/>
              <a:ext cx="149225" cy="272415"/>
            </a:xfrm>
            <a:custGeom>
              <a:avLst/>
              <a:gdLst/>
              <a:ahLst/>
              <a:cxnLst/>
              <a:rect l="l" t="t" r="r" b="b"/>
              <a:pathLst>
                <a:path w="149225" h="272415">
                  <a:moveTo>
                    <a:pt x="148920" y="15481"/>
                  </a:moveTo>
                  <a:lnTo>
                    <a:pt x="147929" y="12179"/>
                  </a:lnTo>
                  <a:lnTo>
                    <a:pt x="143929" y="5778"/>
                  </a:lnTo>
                  <a:lnTo>
                    <a:pt x="143929" y="11049"/>
                  </a:lnTo>
                  <a:lnTo>
                    <a:pt x="143929" y="258305"/>
                  </a:lnTo>
                  <a:lnTo>
                    <a:pt x="139738" y="255257"/>
                  </a:lnTo>
                  <a:lnTo>
                    <a:pt x="134442" y="253479"/>
                  </a:lnTo>
                  <a:lnTo>
                    <a:pt x="4991" y="253479"/>
                  </a:lnTo>
                  <a:lnTo>
                    <a:pt x="4991" y="4699"/>
                  </a:lnTo>
                  <a:lnTo>
                    <a:pt x="137134" y="4699"/>
                  </a:lnTo>
                  <a:lnTo>
                    <a:pt x="143929" y="11049"/>
                  </a:lnTo>
                  <a:lnTo>
                    <a:pt x="143929" y="5778"/>
                  </a:lnTo>
                  <a:lnTo>
                    <a:pt x="143256" y="4699"/>
                  </a:lnTo>
                  <a:lnTo>
                    <a:pt x="142671" y="3797"/>
                  </a:lnTo>
                  <a:lnTo>
                    <a:pt x="136182" y="0"/>
                  </a:lnTo>
                  <a:lnTo>
                    <a:pt x="0" y="0"/>
                  </a:lnTo>
                  <a:lnTo>
                    <a:pt x="0" y="258178"/>
                  </a:lnTo>
                  <a:lnTo>
                    <a:pt x="134797" y="258178"/>
                  </a:lnTo>
                  <a:lnTo>
                    <a:pt x="140233" y="260718"/>
                  </a:lnTo>
                  <a:lnTo>
                    <a:pt x="147027" y="267957"/>
                  </a:lnTo>
                  <a:lnTo>
                    <a:pt x="148920" y="272402"/>
                  </a:lnTo>
                  <a:lnTo>
                    <a:pt x="148920" y="258305"/>
                  </a:lnTo>
                  <a:lnTo>
                    <a:pt x="148920" y="154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08660" y="315480"/>
              <a:ext cx="160020" cy="286385"/>
            </a:xfrm>
            <a:custGeom>
              <a:avLst/>
              <a:gdLst/>
              <a:ahLst/>
              <a:cxnLst/>
              <a:rect l="l" t="t" r="r" b="b"/>
              <a:pathLst>
                <a:path w="160019" h="286384">
                  <a:moveTo>
                    <a:pt x="159880" y="20180"/>
                  </a:moveTo>
                  <a:lnTo>
                    <a:pt x="149834" y="4889"/>
                  </a:lnTo>
                  <a:lnTo>
                    <a:pt x="149834" y="15748"/>
                  </a:lnTo>
                  <a:lnTo>
                    <a:pt x="149834" y="262496"/>
                  </a:lnTo>
                  <a:lnTo>
                    <a:pt x="145618" y="259575"/>
                  </a:lnTo>
                  <a:lnTo>
                    <a:pt x="140284" y="257797"/>
                  </a:lnTo>
                  <a:lnTo>
                    <a:pt x="10058" y="257797"/>
                  </a:lnTo>
                  <a:lnTo>
                    <a:pt x="10058" y="9398"/>
                  </a:lnTo>
                  <a:lnTo>
                    <a:pt x="143002" y="9398"/>
                  </a:lnTo>
                  <a:lnTo>
                    <a:pt x="149834" y="15748"/>
                  </a:lnTo>
                  <a:lnTo>
                    <a:pt x="149834" y="4889"/>
                  </a:lnTo>
                  <a:lnTo>
                    <a:pt x="146113" y="2527"/>
                  </a:lnTo>
                  <a:lnTo>
                    <a:pt x="140601" y="622"/>
                  </a:lnTo>
                  <a:lnTo>
                    <a:pt x="134556" y="0"/>
                  </a:lnTo>
                  <a:lnTo>
                    <a:pt x="2273" y="0"/>
                  </a:lnTo>
                  <a:lnTo>
                    <a:pt x="0" y="2146"/>
                  </a:lnTo>
                  <a:lnTo>
                    <a:pt x="0" y="265036"/>
                  </a:lnTo>
                  <a:lnTo>
                    <a:pt x="2273" y="267195"/>
                  </a:lnTo>
                  <a:lnTo>
                    <a:pt x="143002" y="267195"/>
                  </a:lnTo>
                  <a:lnTo>
                    <a:pt x="149834" y="273545"/>
                  </a:lnTo>
                  <a:lnTo>
                    <a:pt x="149834" y="283959"/>
                  </a:lnTo>
                  <a:lnTo>
                    <a:pt x="152095" y="286118"/>
                  </a:lnTo>
                  <a:lnTo>
                    <a:pt x="157607" y="286118"/>
                  </a:lnTo>
                  <a:lnTo>
                    <a:pt x="159880" y="283959"/>
                  </a:lnTo>
                  <a:lnTo>
                    <a:pt x="159880" y="262496"/>
                  </a:lnTo>
                  <a:lnTo>
                    <a:pt x="159880" y="20180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64108" y="320052"/>
              <a:ext cx="107950" cy="272415"/>
            </a:xfrm>
            <a:custGeom>
              <a:avLst/>
              <a:gdLst/>
              <a:ahLst/>
              <a:cxnLst/>
              <a:rect l="l" t="t" r="r" b="b"/>
              <a:pathLst>
                <a:path w="107950" h="272415">
                  <a:moveTo>
                    <a:pt x="66890" y="0"/>
                  </a:moveTo>
                  <a:lnTo>
                    <a:pt x="12865" y="0"/>
                  </a:lnTo>
                  <a:lnTo>
                    <a:pt x="6311" y="3797"/>
                  </a:lnTo>
                  <a:lnTo>
                    <a:pt x="1016" y="12179"/>
                  </a:lnTo>
                  <a:lnTo>
                    <a:pt x="0" y="15481"/>
                  </a:lnTo>
                  <a:lnTo>
                    <a:pt x="0" y="272402"/>
                  </a:lnTo>
                  <a:lnTo>
                    <a:pt x="1917" y="267957"/>
                  </a:lnTo>
                  <a:lnTo>
                    <a:pt x="8775" y="260718"/>
                  </a:lnTo>
                  <a:lnTo>
                    <a:pt x="14058" y="258305"/>
                  </a:lnTo>
                  <a:lnTo>
                    <a:pt x="5041" y="258305"/>
                  </a:lnTo>
                  <a:lnTo>
                    <a:pt x="5041" y="11049"/>
                  </a:lnTo>
                  <a:lnTo>
                    <a:pt x="11912" y="4699"/>
                  </a:lnTo>
                  <a:lnTo>
                    <a:pt x="66890" y="4699"/>
                  </a:lnTo>
                  <a:lnTo>
                    <a:pt x="66890" y="0"/>
                  </a:lnTo>
                  <a:close/>
                </a:path>
                <a:path w="107950" h="272415">
                  <a:moveTo>
                    <a:pt x="107835" y="190487"/>
                  </a:moveTo>
                  <a:lnTo>
                    <a:pt x="107530" y="187693"/>
                  </a:lnTo>
                  <a:lnTo>
                    <a:pt x="103200" y="184391"/>
                  </a:lnTo>
                  <a:lnTo>
                    <a:pt x="99999" y="184645"/>
                  </a:lnTo>
                  <a:lnTo>
                    <a:pt x="75590" y="210807"/>
                  </a:lnTo>
                  <a:lnTo>
                    <a:pt x="62357" y="197853"/>
                  </a:lnTo>
                  <a:lnTo>
                    <a:pt x="59143" y="197726"/>
                  </a:lnTo>
                  <a:lnTo>
                    <a:pt x="55016" y="201155"/>
                  </a:lnTo>
                  <a:lnTo>
                    <a:pt x="54864" y="204076"/>
                  </a:lnTo>
                  <a:lnTo>
                    <a:pt x="56756" y="205981"/>
                  </a:lnTo>
                  <a:lnTo>
                    <a:pt x="73761" y="221856"/>
                  </a:lnTo>
                  <a:lnTo>
                    <a:pt x="74434" y="222110"/>
                  </a:lnTo>
                  <a:lnTo>
                    <a:pt x="75145" y="222237"/>
                  </a:lnTo>
                  <a:lnTo>
                    <a:pt x="77279" y="222237"/>
                  </a:lnTo>
                  <a:lnTo>
                    <a:pt x="78752" y="221602"/>
                  </a:lnTo>
                  <a:lnTo>
                    <a:pt x="88900" y="210807"/>
                  </a:lnTo>
                  <a:lnTo>
                    <a:pt x="106006" y="192519"/>
                  </a:lnTo>
                  <a:lnTo>
                    <a:pt x="107835" y="1904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9149" y="320040"/>
              <a:ext cx="145402" cy="25831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59536" y="315480"/>
              <a:ext cx="160020" cy="286385"/>
            </a:xfrm>
            <a:custGeom>
              <a:avLst/>
              <a:gdLst/>
              <a:ahLst/>
              <a:cxnLst/>
              <a:rect l="l" t="t" r="r" b="b"/>
              <a:pathLst>
                <a:path w="160019" h="286384">
                  <a:moveTo>
                    <a:pt x="159867" y="2146"/>
                  </a:moveTo>
                  <a:lnTo>
                    <a:pt x="157657" y="0"/>
                  </a:lnTo>
                  <a:lnTo>
                    <a:pt x="90487" y="0"/>
                  </a:lnTo>
                  <a:lnTo>
                    <a:pt x="90487" y="9398"/>
                  </a:lnTo>
                  <a:lnTo>
                    <a:pt x="149821" y="9398"/>
                  </a:lnTo>
                  <a:lnTo>
                    <a:pt x="149821" y="257797"/>
                  </a:lnTo>
                  <a:lnTo>
                    <a:pt x="19596" y="257797"/>
                  </a:lnTo>
                  <a:lnTo>
                    <a:pt x="14325" y="259575"/>
                  </a:lnTo>
                  <a:lnTo>
                    <a:pt x="10045" y="262496"/>
                  </a:lnTo>
                  <a:lnTo>
                    <a:pt x="10045" y="15748"/>
                  </a:lnTo>
                  <a:lnTo>
                    <a:pt x="16878" y="9398"/>
                  </a:lnTo>
                  <a:lnTo>
                    <a:pt x="71640" y="9398"/>
                  </a:lnTo>
                  <a:lnTo>
                    <a:pt x="71640" y="0"/>
                  </a:lnTo>
                  <a:lnTo>
                    <a:pt x="25323" y="0"/>
                  </a:lnTo>
                  <a:lnTo>
                    <a:pt x="19265" y="622"/>
                  </a:lnTo>
                  <a:lnTo>
                    <a:pt x="2209" y="14097"/>
                  </a:lnTo>
                  <a:lnTo>
                    <a:pt x="749" y="17005"/>
                  </a:lnTo>
                  <a:lnTo>
                    <a:pt x="0" y="20180"/>
                  </a:lnTo>
                  <a:lnTo>
                    <a:pt x="0" y="283959"/>
                  </a:lnTo>
                  <a:lnTo>
                    <a:pt x="2260" y="286118"/>
                  </a:lnTo>
                  <a:lnTo>
                    <a:pt x="7785" y="286118"/>
                  </a:lnTo>
                  <a:lnTo>
                    <a:pt x="10045" y="283959"/>
                  </a:lnTo>
                  <a:lnTo>
                    <a:pt x="10045" y="273545"/>
                  </a:lnTo>
                  <a:lnTo>
                    <a:pt x="16878" y="267195"/>
                  </a:lnTo>
                  <a:lnTo>
                    <a:pt x="157657" y="267195"/>
                  </a:lnTo>
                  <a:lnTo>
                    <a:pt x="159867" y="265036"/>
                  </a:lnTo>
                  <a:lnTo>
                    <a:pt x="159867" y="262496"/>
                  </a:lnTo>
                  <a:lnTo>
                    <a:pt x="159867" y="2146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9139" y="344423"/>
              <a:ext cx="96012" cy="7315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739140" y="441959"/>
              <a:ext cx="97790" cy="92710"/>
            </a:xfrm>
            <a:custGeom>
              <a:avLst/>
              <a:gdLst/>
              <a:ahLst/>
              <a:cxnLst/>
              <a:rect l="l" t="t" r="r" b="b"/>
              <a:pathLst>
                <a:path w="97790" h="92709">
                  <a:moveTo>
                    <a:pt x="97345" y="84582"/>
                  </a:moveTo>
                  <a:lnTo>
                    <a:pt x="95123" y="82296"/>
                  </a:lnTo>
                  <a:lnTo>
                    <a:pt x="2260" y="82296"/>
                  </a:lnTo>
                  <a:lnTo>
                    <a:pt x="0" y="84582"/>
                  </a:lnTo>
                  <a:lnTo>
                    <a:pt x="0" y="90424"/>
                  </a:lnTo>
                  <a:lnTo>
                    <a:pt x="2260" y="92710"/>
                  </a:lnTo>
                  <a:lnTo>
                    <a:pt x="95123" y="92710"/>
                  </a:lnTo>
                  <a:lnTo>
                    <a:pt x="97345" y="90424"/>
                  </a:lnTo>
                  <a:lnTo>
                    <a:pt x="97345" y="84582"/>
                  </a:lnTo>
                  <a:close/>
                </a:path>
                <a:path w="97790" h="92709">
                  <a:moveTo>
                    <a:pt x="97345" y="53848"/>
                  </a:moveTo>
                  <a:lnTo>
                    <a:pt x="95123" y="51816"/>
                  </a:lnTo>
                  <a:lnTo>
                    <a:pt x="2260" y="51816"/>
                  </a:lnTo>
                  <a:lnTo>
                    <a:pt x="0" y="53848"/>
                  </a:lnTo>
                  <a:lnTo>
                    <a:pt x="0" y="58674"/>
                  </a:lnTo>
                  <a:lnTo>
                    <a:pt x="2260" y="60706"/>
                  </a:lnTo>
                  <a:lnTo>
                    <a:pt x="95123" y="60706"/>
                  </a:lnTo>
                  <a:lnTo>
                    <a:pt x="97345" y="58674"/>
                  </a:lnTo>
                  <a:lnTo>
                    <a:pt x="97345" y="53848"/>
                  </a:lnTo>
                  <a:close/>
                </a:path>
                <a:path w="97790" h="92709">
                  <a:moveTo>
                    <a:pt x="97345" y="2032"/>
                  </a:moveTo>
                  <a:lnTo>
                    <a:pt x="95123" y="0"/>
                  </a:lnTo>
                  <a:lnTo>
                    <a:pt x="2260" y="0"/>
                  </a:lnTo>
                  <a:lnTo>
                    <a:pt x="0" y="2032"/>
                  </a:lnTo>
                  <a:lnTo>
                    <a:pt x="0" y="6858"/>
                  </a:lnTo>
                  <a:lnTo>
                    <a:pt x="2260" y="8890"/>
                  </a:lnTo>
                  <a:lnTo>
                    <a:pt x="95123" y="8890"/>
                  </a:lnTo>
                  <a:lnTo>
                    <a:pt x="97345" y="6858"/>
                  </a:lnTo>
                  <a:lnTo>
                    <a:pt x="97345" y="2032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25068" y="285000"/>
              <a:ext cx="30480" cy="200025"/>
            </a:xfrm>
            <a:custGeom>
              <a:avLst/>
              <a:gdLst/>
              <a:ahLst/>
              <a:cxnLst/>
              <a:rect l="l" t="t" r="r" b="b"/>
              <a:pathLst>
                <a:path w="30480" h="200025">
                  <a:moveTo>
                    <a:pt x="30060" y="6083"/>
                  </a:moveTo>
                  <a:lnTo>
                    <a:pt x="28549" y="4686"/>
                  </a:lnTo>
                  <a:lnTo>
                    <a:pt x="24841" y="1371"/>
                  </a:lnTo>
                  <a:lnTo>
                    <a:pt x="24841" y="8623"/>
                  </a:lnTo>
                  <a:lnTo>
                    <a:pt x="24841" y="54724"/>
                  </a:lnTo>
                  <a:lnTo>
                    <a:pt x="24841" y="64122"/>
                  </a:lnTo>
                  <a:lnTo>
                    <a:pt x="24841" y="180454"/>
                  </a:lnTo>
                  <a:lnTo>
                    <a:pt x="15062" y="191884"/>
                  </a:lnTo>
                  <a:lnTo>
                    <a:pt x="5232" y="180454"/>
                  </a:lnTo>
                  <a:lnTo>
                    <a:pt x="5232" y="64122"/>
                  </a:lnTo>
                  <a:lnTo>
                    <a:pt x="24841" y="64122"/>
                  </a:lnTo>
                  <a:lnTo>
                    <a:pt x="24841" y="54724"/>
                  </a:lnTo>
                  <a:lnTo>
                    <a:pt x="5232" y="54724"/>
                  </a:lnTo>
                  <a:lnTo>
                    <a:pt x="5232" y="8623"/>
                  </a:lnTo>
                  <a:lnTo>
                    <a:pt x="9613" y="4686"/>
                  </a:lnTo>
                  <a:lnTo>
                    <a:pt x="20447" y="4686"/>
                  </a:lnTo>
                  <a:lnTo>
                    <a:pt x="24841" y="8623"/>
                  </a:lnTo>
                  <a:lnTo>
                    <a:pt x="24841" y="1371"/>
                  </a:lnTo>
                  <a:lnTo>
                    <a:pt x="23317" y="0"/>
                  </a:lnTo>
                  <a:lnTo>
                    <a:pt x="6756" y="0"/>
                  </a:lnTo>
                  <a:lnTo>
                    <a:pt x="0" y="6083"/>
                  </a:lnTo>
                  <a:lnTo>
                    <a:pt x="0" y="182105"/>
                  </a:lnTo>
                  <a:lnTo>
                    <a:pt x="15062" y="199504"/>
                  </a:lnTo>
                  <a:lnTo>
                    <a:pt x="21628" y="191884"/>
                  </a:lnTo>
                  <a:lnTo>
                    <a:pt x="30060" y="182105"/>
                  </a:lnTo>
                  <a:lnTo>
                    <a:pt x="30060" y="64122"/>
                  </a:lnTo>
                  <a:lnTo>
                    <a:pt x="30060" y="54724"/>
                  </a:lnTo>
                  <a:lnTo>
                    <a:pt x="30060" y="608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20496" y="280428"/>
              <a:ext cx="40005" cy="219710"/>
            </a:xfrm>
            <a:custGeom>
              <a:avLst/>
              <a:gdLst/>
              <a:ahLst/>
              <a:cxnLst/>
              <a:rect l="l" t="t" r="r" b="b"/>
              <a:pathLst>
                <a:path w="40005" h="219709">
                  <a:moveTo>
                    <a:pt x="39497" y="18275"/>
                  </a:moveTo>
                  <a:lnTo>
                    <a:pt x="37947" y="11176"/>
                  </a:lnTo>
                  <a:lnTo>
                    <a:pt x="36664" y="9398"/>
                  </a:lnTo>
                  <a:lnTo>
                    <a:pt x="33705" y="5321"/>
                  </a:lnTo>
                  <a:lnTo>
                    <a:pt x="29311" y="2578"/>
                  </a:lnTo>
                  <a:lnTo>
                    <a:pt x="29311" y="13322"/>
                  </a:lnTo>
                  <a:lnTo>
                    <a:pt x="29311" y="59423"/>
                  </a:lnTo>
                  <a:lnTo>
                    <a:pt x="29311" y="69850"/>
                  </a:lnTo>
                  <a:lnTo>
                    <a:pt x="29311" y="186042"/>
                  </a:lnTo>
                  <a:lnTo>
                    <a:pt x="19773" y="197472"/>
                  </a:lnTo>
                  <a:lnTo>
                    <a:pt x="10198" y="186042"/>
                  </a:lnTo>
                  <a:lnTo>
                    <a:pt x="10198" y="69850"/>
                  </a:lnTo>
                  <a:lnTo>
                    <a:pt x="29311" y="69850"/>
                  </a:lnTo>
                  <a:lnTo>
                    <a:pt x="29311" y="59423"/>
                  </a:lnTo>
                  <a:lnTo>
                    <a:pt x="10198" y="59423"/>
                  </a:lnTo>
                  <a:lnTo>
                    <a:pt x="10198" y="13322"/>
                  </a:lnTo>
                  <a:lnTo>
                    <a:pt x="14478" y="9398"/>
                  </a:lnTo>
                  <a:lnTo>
                    <a:pt x="25031" y="9398"/>
                  </a:lnTo>
                  <a:lnTo>
                    <a:pt x="29311" y="13322"/>
                  </a:lnTo>
                  <a:lnTo>
                    <a:pt x="29311" y="2578"/>
                  </a:lnTo>
                  <a:lnTo>
                    <a:pt x="27444" y="1397"/>
                  </a:lnTo>
                  <a:lnTo>
                    <a:pt x="19773" y="0"/>
                  </a:lnTo>
                  <a:lnTo>
                    <a:pt x="12090" y="1397"/>
                  </a:lnTo>
                  <a:lnTo>
                    <a:pt x="5803" y="5321"/>
                  </a:lnTo>
                  <a:lnTo>
                    <a:pt x="1562" y="11176"/>
                  </a:lnTo>
                  <a:lnTo>
                    <a:pt x="0" y="18275"/>
                  </a:lnTo>
                  <a:lnTo>
                    <a:pt x="0" y="61722"/>
                  </a:lnTo>
                  <a:lnTo>
                    <a:pt x="0" y="67424"/>
                  </a:lnTo>
                  <a:lnTo>
                    <a:pt x="0" y="188709"/>
                  </a:lnTo>
                  <a:lnTo>
                    <a:pt x="406" y="189725"/>
                  </a:lnTo>
                  <a:lnTo>
                    <a:pt x="15240" y="207568"/>
                  </a:lnTo>
                  <a:lnTo>
                    <a:pt x="15240" y="217284"/>
                  </a:lnTo>
                  <a:lnTo>
                    <a:pt x="17208" y="219443"/>
                  </a:lnTo>
                  <a:lnTo>
                    <a:pt x="22148" y="219443"/>
                  </a:lnTo>
                  <a:lnTo>
                    <a:pt x="24155" y="217284"/>
                  </a:lnTo>
                  <a:lnTo>
                    <a:pt x="24155" y="207695"/>
                  </a:lnTo>
                  <a:lnTo>
                    <a:pt x="32626" y="197472"/>
                  </a:lnTo>
                  <a:lnTo>
                    <a:pt x="39154" y="189725"/>
                  </a:lnTo>
                  <a:lnTo>
                    <a:pt x="39497" y="188709"/>
                  </a:lnTo>
                  <a:lnTo>
                    <a:pt x="39497" y="67424"/>
                  </a:lnTo>
                  <a:lnTo>
                    <a:pt x="39497" y="61722"/>
                  </a:lnTo>
                  <a:lnTo>
                    <a:pt x="39497" y="18275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18972" y="504443"/>
              <a:ext cx="53340" cy="38100"/>
            </a:xfrm>
            <a:custGeom>
              <a:avLst/>
              <a:gdLst/>
              <a:ahLst/>
              <a:cxnLst/>
              <a:rect l="l" t="t" r="r" b="b"/>
              <a:pathLst>
                <a:path w="53340" h="38100">
                  <a:moveTo>
                    <a:pt x="53086" y="6096"/>
                  </a:moveTo>
                  <a:lnTo>
                    <a:pt x="52781" y="3302"/>
                  </a:lnTo>
                  <a:lnTo>
                    <a:pt x="48425" y="0"/>
                  </a:lnTo>
                  <a:lnTo>
                    <a:pt x="45212" y="254"/>
                  </a:lnTo>
                  <a:lnTo>
                    <a:pt x="20828" y="26289"/>
                  </a:lnTo>
                  <a:lnTo>
                    <a:pt x="7620" y="13843"/>
                  </a:lnTo>
                  <a:lnTo>
                    <a:pt x="4356" y="13716"/>
                  </a:lnTo>
                  <a:lnTo>
                    <a:pt x="139" y="17145"/>
                  </a:lnTo>
                  <a:lnTo>
                    <a:pt x="0" y="19939"/>
                  </a:lnTo>
                  <a:lnTo>
                    <a:pt x="1917" y="21844"/>
                  </a:lnTo>
                  <a:lnTo>
                    <a:pt x="15379" y="33997"/>
                  </a:lnTo>
                  <a:lnTo>
                    <a:pt x="15494" y="35179"/>
                  </a:lnTo>
                  <a:lnTo>
                    <a:pt x="17843" y="36830"/>
                  </a:lnTo>
                  <a:lnTo>
                    <a:pt x="18046" y="37084"/>
                  </a:lnTo>
                  <a:lnTo>
                    <a:pt x="19532" y="37719"/>
                  </a:lnTo>
                  <a:lnTo>
                    <a:pt x="20256" y="37846"/>
                  </a:lnTo>
                  <a:lnTo>
                    <a:pt x="20523" y="37846"/>
                  </a:lnTo>
                  <a:lnTo>
                    <a:pt x="22390" y="37846"/>
                  </a:lnTo>
                  <a:lnTo>
                    <a:pt x="23698" y="37338"/>
                  </a:lnTo>
                  <a:lnTo>
                    <a:pt x="23837" y="37236"/>
                  </a:lnTo>
                  <a:lnTo>
                    <a:pt x="26746" y="34925"/>
                  </a:lnTo>
                  <a:lnTo>
                    <a:pt x="26784" y="34112"/>
                  </a:lnTo>
                  <a:lnTo>
                    <a:pt x="51244" y="8128"/>
                  </a:lnTo>
                  <a:lnTo>
                    <a:pt x="53086" y="6096"/>
                  </a:lnTo>
                  <a:close/>
                </a:path>
              </a:pathLst>
            </a:custGeom>
            <a:solidFill>
              <a:srgbClr val="D61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2" name="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92695" y="844296"/>
            <a:ext cx="1754124" cy="1200912"/>
          </a:xfrm>
          <a:prstGeom prst="rect">
            <a:avLst/>
          </a:prstGeom>
        </p:spPr>
      </p:pic>
      <p:sp>
        <p:nvSpPr>
          <p:cNvPr id="28" name="Заголовок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Текст 2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" name="Объект 25"/>
          <p:cNvPicPr>
            <a:picLocks noGrp="1" noChangeAspect="1"/>
          </p:cNvPicPr>
          <p:nvPr>
            <p:ph sz="half" idx="2"/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91024"/>
            <a:ext cx="4373563" cy="2907697"/>
          </a:xfrm>
        </p:spPr>
      </p:pic>
      <p:sp>
        <p:nvSpPr>
          <p:cNvPr id="30" name="Текст 2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4" name="Объект 33"/>
          <p:cNvPicPr>
            <a:picLocks noGrp="1" noChangeAspect="1"/>
          </p:cNvPicPr>
          <p:nvPr>
            <p:ph sz="quarter" idx="4"/>
          </p:nvPr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74" y="2691025"/>
            <a:ext cx="4373174" cy="29076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6382511"/>
            <a:ext cx="7924800" cy="1905"/>
          </a:xfrm>
          <a:custGeom>
            <a:avLst/>
            <a:gdLst/>
            <a:ahLst/>
            <a:cxnLst/>
            <a:rect l="l" t="t" r="r" b="b"/>
            <a:pathLst>
              <a:path w="7924800" h="1904">
                <a:moveTo>
                  <a:pt x="0" y="0"/>
                </a:moveTo>
                <a:lnTo>
                  <a:pt x="7924800" y="1523"/>
                </a:lnTo>
              </a:path>
            </a:pathLst>
          </a:custGeom>
          <a:ln w="3175">
            <a:solidFill>
              <a:srgbClr val="297E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04800" y="21335"/>
            <a:ext cx="601980" cy="614045"/>
            <a:chOff x="304800" y="21335"/>
            <a:chExt cx="601980" cy="614045"/>
          </a:xfrm>
        </p:grpSpPr>
        <p:sp>
          <p:nvSpPr>
            <p:cNvPr id="4" name="object 4"/>
            <p:cNvSpPr/>
            <p:nvPr/>
          </p:nvSpPr>
          <p:spPr>
            <a:xfrm>
              <a:off x="317753" y="34289"/>
              <a:ext cx="575945" cy="588010"/>
            </a:xfrm>
            <a:custGeom>
              <a:avLst/>
              <a:gdLst/>
              <a:ahLst/>
              <a:cxnLst/>
              <a:rect l="l" t="t" r="r" b="b"/>
              <a:pathLst>
                <a:path w="575944" h="588010">
                  <a:moveTo>
                    <a:pt x="287820" y="587882"/>
                  </a:moveTo>
                  <a:lnTo>
                    <a:pt x="358686" y="578865"/>
                  </a:lnTo>
                  <a:lnTo>
                    <a:pt x="423125" y="553338"/>
                  </a:lnTo>
                  <a:lnTo>
                    <a:pt x="478980" y="513587"/>
                  </a:lnTo>
                  <a:lnTo>
                    <a:pt x="524078" y="461771"/>
                  </a:lnTo>
                  <a:lnTo>
                    <a:pt x="556272" y="400176"/>
                  </a:lnTo>
                  <a:lnTo>
                    <a:pt x="573405" y="330834"/>
                  </a:lnTo>
                  <a:lnTo>
                    <a:pt x="575640" y="293877"/>
                  </a:lnTo>
                  <a:lnTo>
                    <a:pt x="573405" y="257048"/>
                  </a:lnTo>
                  <a:lnTo>
                    <a:pt x="556272" y="187705"/>
                  </a:lnTo>
                  <a:lnTo>
                    <a:pt x="524078" y="125983"/>
                  </a:lnTo>
                  <a:lnTo>
                    <a:pt x="478980" y="74167"/>
                  </a:lnTo>
                  <a:lnTo>
                    <a:pt x="423125" y="34416"/>
                  </a:lnTo>
                  <a:lnTo>
                    <a:pt x="358686" y="9016"/>
                  </a:lnTo>
                  <a:lnTo>
                    <a:pt x="287820" y="0"/>
                  </a:lnTo>
                  <a:lnTo>
                    <a:pt x="251714" y="2285"/>
                  </a:lnTo>
                  <a:lnTo>
                    <a:pt x="183794" y="19811"/>
                  </a:lnTo>
                  <a:lnTo>
                    <a:pt x="123380" y="52704"/>
                  </a:lnTo>
                  <a:lnTo>
                    <a:pt x="72643" y="98678"/>
                  </a:lnTo>
                  <a:lnTo>
                    <a:pt x="33718" y="155701"/>
                  </a:lnTo>
                  <a:lnTo>
                    <a:pt x="8788" y="221487"/>
                  </a:lnTo>
                  <a:lnTo>
                    <a:pt x="0" y="293877"/>
                  </a:lnTo>
                  <a:lnTo>
                    <a:pt x="2247" y="330834"/>
                  </a:lnTo>
                  <a:lnTo>
                    <a:pt x="19367" y="400176"/>
                  </a:lnTo>
                  <a:lnTo>
                    <a:pt x="51574" y="461771"/>
                  </a:lnTo>
                  <a:lnTo>
                    <a:pt x="96672" y="513587"/>
                  </a:lnTo>
                  <a:lnTo>
                    <a:pt x="152514" y="553338"/>
                  </a:lnTo>
                  <a:lnTo>
                    <a:pt x="216954" y="578865"/>
                  </a:lnTo>
                  <a:lnTo>
                    <a:pt x="287820" y="587882"/>
                  </a:lnTo>
                  <a:close/>
                </a:path>
              </a:pathLst>
            </a:custGeom>
            <a:ln w="25908">
              <a:solidFill>
                <a:srgbClr val="0067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436" y="208800"/>
              <a:ext cx="330835" cy="281940"/>
            </a:xfrm>
            <a:custGeom>
              <a:avLst/>
              <a:gdLst/>
              <a:ahLst/>
              <a:cxnLst/>
              <a:rect l="l" t="t" r="r" b="b"/>
              <a:pathLst>
                <a:path w="330834" h="281940">
                  <a:moveTo>
                    <a:pt x="139839" y="6350"/>
                  </a:moveTo>
                  <a:lnTo>
                    <a:pt x="137858" y="4305"/>
                  </a:lnTo>
                  <a:lnTo>
                    <a:pt x="55092" y="4305"/>
                  </a:lnTo>
                  <a:lnTo>
                    <a:pt x="53073" y="6350"/>
                  </a:lnTo>
                  <a:lnTo>
                    <a:pt x="53073" y="9258"/>
                  </a:lnTo>
                  <a:lnTo>
                    <a:pt x="139839" y="9258"/>
                  </a:lnTo>
                  <a:lnTo>
                    <a:pt x="139839" y="6350"/>
                  </a:lnTo>
                  <a:close/>
                </a:path>
                <a:path w="330834" h="281940">
                  <a:moveTo>
                    <a:pt x="169659" y="50"/>
                  </a:moveTo>
                  <a:lnTo>
                    <a:pt x="160667" y="50"/>
                  </a:lnTo>
                  <a:lnTo>
                    <a:pt x="160667" y="9258"/>
                  </a:lnTo>
                  <a:lnTo>
                    <a:pt x="169659" y="9258"/>
                  </a:lnTo>
                  <a:lnTo>
                    <a:pt x="169659" y="50"/>
                  </a:lnTo>
                  <a:close/>
                </a:path>
                <a:path w="330834" h="281940">
                  <a:moveTo>
                    <a:pt x="250659" y="50"/>
                  </a:moveTo>
                  <a:lnTo>
                    <a:pt x="215811" y="50"/>
                  </a:lnTo>
                  <a:lnTo>
                    <a:pt x="215811" y="9258"/>
                  </a:lnTo>
                  <a:lnTo>
                    <a:pt x="250659" y="9258"/>
                  </a:lnTo>
                  <a:lnTo>
                    <a:pt x="250659" y="50"/>
                  </a:lnTo>
                  <a:close/>
                </a:path>
                <a:path w="330834" h="281940">
                  <a:moveTo>
                    <a:pt x="330365" y="18656"/>
                  </a:moveTo>
                  <a:lnTo>
                    <a:pt x="328841" y="11430"/>
                  </a:lnTo>
                  <a:lnTo>
                    <a:pt x="324700" y="5448"/>
                  </a:lnTo>
                  <a:lnTo>
                    <a:pt x="318554" y="1511"/>
                  </a:lnTo>
                  <a:lnTo>
                    <a:pt x="311035" y="0"/>
                  </a:lnTo>
                  <a:lnTo>
                    <a:pt x="294792" y="0"/>
                  </a:lnTo>
                  <a:lnTo>
                    <a:pt x="294792" y="9258"/>
                  </a:lnTo>
                  <a:lnTo>
                    <a:pt x="316738" y="9258"/>
                  </a:lnTo>
                  <a:lnTo>
                    <a:pt x="321373" y="13449"/>
                  </a:lnTo>
                  <a:lnTo>
                    <a:pt x="321373" y="248018"/>
                  </a:lnTo>
                  <a:lnTo>
                    <a:pt x="316738" y="252209"/>
                  </a:lnTo>
                  <a:lnTo>
                    <a:pt x="187159" y="252209"/>
                  </a:lnTo>
                  <a:lnTo>
                    <a:pt x="185127" y="254241"/>
                  </a:lnTo>
                  <a:lnTo>
                    <a:pt x="185127" y="271005"/>
                  </a:lnTo>
                  <a:lnTo>
                    <a:pt x="183375" y="272529"/>
                  </a:lnTo>
                  <a:lnTo>
                    <a:pt x="146989" y="272529"/>
                  </a:lnTo>
                  <a:lnTo>
                    <a:pt x="145186" y="271005"/>
                  </a:lnTo>
                  <a:lnTo>
                    <a:pt x="145186" y="254241"/>
                  </a:lnTo>
                  <a:lnTo>
                    <a:pt x="143167" y="252209"/>
                  </a:lnTo>
                  <a:lnTo>
                    <a:pt x="13627" y="252209"/>
                  </a:lnTo>
                  <a:lnTo>
                    <a:pt x="8991" y="248018"/>
                  </a:lnTo>
                  <a:lnTo>
                    <a:pt x="8991" y="13449"/>
                  </a:lnTo>
                  <a:lnTo>
                    <a:pt x="13627" y="9258"/>
                  </a:lnTo>
                  <a:lnTo>
                    <a:pt x="35521" y="9258"/>
                  </a:lnTo>
                  <a:lnTo>
                    <a:pt x="35521" y="0"/>
                  </a:lnTo>
                  <a:lnTo>
                    <a:pt x="19291" y="0"/>
                  </a:lnTo>
                  <a:lnTo>
                    <a:pt x="11785" y="1511"/>
                  </a:lnTo>
                  <a:lnTo>
                    <a:pt x="5651" y="5448"/>
                  </a:lnTo>
                  <a:lnTo>
                    <a:pt x="1511" y="11430"/>
                  </a:lnTo>
                  <a:lnTo>
                    <a:pt x="0" y="18656"/>
                  </a:lnTo>
                  <a:lnTo>
                    <a:pt x="0" y="242811"/>
                  </a:lnTo>
                  <a:lnTo>
                    <a:pt x="1511" y="250050"/>
                  </a:lnTo>
                  <a:lnTo>
                    <a:pt x="5651" y="255892"/>
                  </a:lnTo>
                  <a:lnTo>
                    <a:pt x="11785" y="259956"/>
                  </a:lnTo>
                  <a:lnTo>
                    <a:pt x="19291" y="261353"/>
                  </a:lnTo>
                  <a:lnTo>
                    <a:pt x="136194" y="261353"/>
                  </a:lnTo>
                  <a:lnTo>
                    <a:pt x="136194" y="276085"/>
                  </a:lnTo>
                  <a:lnTo>
                    <a:pt x="141998" y="281800"/>
                  </a:lnTo>
                  <a:lnTo>
                    <a:pt x="188328" y="281800"/>
                  </a:lnTo>
                  <a:lnTo>
                    <a:pt x="194132" y="276085"/>
                  </a:lnTo>
                  <a:lnTo>
                    <a:pt x="194132" y="272529"/>
                  </a:lnTo>
                  <a:lnTo>
                    <a:pt x="194132" y="261353"/>
                  </a:lnTo>
                  <a:lnTo>
                    <a:pt x="311035" y="261353"/>
                  </a:lnTo>
                  <a:lnTo>
                    <a:pt x="318554" y="259956"/>
                  </a:lnTo>
                  <a:lnTo>
                    <a:pt x="324700" y="255892"/>
                  </a:lnTo>
                  <a:lnTo>
                    <a:pt x="328841" y="250050"/>
                  </a:lnTo>
                  <a:lnTo>
                    <a:pt x="330365" y="242811"/>
                  </a:lnTo>
                  <a:lnTo>
                    <a:pt x="330365" y="18656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93776" y="309371"/>
              <a:ext cx="86995" cy="90170"/>
            </a:xfrm>
            <a:custGeom>
              <a:avLst/>
              <a:gdLst/>
              <a:ahLst/>
              <a:cxnLst/>
              <a:rect l="l" t="t" r="r" b="b"/>
              <a:pathLst>
                <a:path w="86995" h="90170">
                  <a:moveTo>
                    <a:pt x="86702" y="82804"/>
                  </a:moveTo>
                  <a:lnTo>
                    <a:pt x="84721" y="80772"/>
                  </a:lnTo>
                  <a:lnTo>
                    <a:pt x="2019" y="80772"/>
                  </a:lnTo>
                  <a:lnTo>
                    <a:pt x="0" y="82804"/>
                  </a:lnTo>
                  <a:lnTo>
                    <a:pt x="0" y="87757"/>
                  </a:lnTo>
                  <a:lnTo>
                    <a:pt x="2019" y="89662"/>
                  </a:lnTo>
                  <a:lnTo>
                    <a:pt x="84721" y="89662"/>
                  </a:lnTo>
                  <a:lnTo>
                    <a:pt x="86702" y="87757"/>
                  </a:lnTo>
                  <a:lnTo>
                    <a:pt x="86702" y="82804"/>
                  </a:lnTo>
                  <a:close/>
                </a:path>
                <a:path w="86995" h="90170">
                  <a:moveTo>
                    <a:pt x="86702" y="52324"/>
                  </a:moveTo>
                  <a:lnTo>
                    <a:pt x="84721" y="50292"/>
                  </a:lnTo>
                  <a:lnTo>
                    <a:pt x="2019" y="50292"/>
                  </a:lnTo>
                  <a:lnTo>
                    <a:pt x="0" y="52324"/>
                  </a:lnTo>
                  <a:lnTo>
                    <a:pt x="0" y="57150"/>
                  </a:lnTo>
                  <a:lnTo>
                    <a:pt x="2019" y="59182"/>
                  </a:lnTo>
                  <a:lnTo>
                    <a:pt x="84721" y="59182"/>
                  </a:lnTo>
                  <a:lnTo>
                    <a:pt x="86702" y="57150"/>
                  </a:lnTo>
                  <a:lnTo>
                    <a:pt x="86702" y="52324"/>
                  </a:lnTo>
                  <a:close/>
                </a:path>
                <a:path w="86995" h="90170">
                  <a:moveTo>
                    <a:pt x="86702" y="2032"/>
                  </a:moveTo>
                  <a:lnTo>
                    <a:pt x="84721" y="0"/>
                  </a:lnTo>
                  <a:lnTo>
                    <a:pt x="2019" y="0"/>
                  </a:lnTo>
                  <a:lnTo>
                    <a:pt x="0" y="2032"/>
                  </a:lnTo>
                  <a:lnTo>
                    <a:pt x="0" y="6858"/>
                  </a:lnTo>
                  <a:lnTo>
                    <a:pt x="2019" y="8890"/>
                  </a:lnTo>
                  <a:lnTo>
                    <a:pt x="84721" y="8890"/>
                  </a:lnTo>
                  <a:lnTo>
                    <a:pt x="86702" y="6858"/>
                  </a:lnTo>
                  <a:lnTo>
                    <a:pt x="86702" y="20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3776" y="213359"/>
              <a:ext cx="86867" cy="7162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70916" y="190499"/>
              <a:ext cx="133985" cy="264795"/>
            </a:xfrm>
            <a:custGeom>
              <a:avLst/>
              <a:gdLst/>
              <a:ahLst/>
              <a:cxnLst/>
              <a:rect l="l" t="t" r="r" b="b"/>
              <a:pathLst>
                <a:path w="133984" h="264795">
                  <a:moveTo>
                    <a:pt x="133718" y="14986"/>
                  </a:moveTo>
                  <a:lnTo>
                    <a:pt x="132829" y="11811"/>
                  </a:lnTo>
                  <a:lnTo>
                    <a:pt x="129235" y="5613"/>
                  </a:lnTo>
                  <a:lnTo>
                    <a:pt x="129235" y="10795"/>
                  </a:lnTo>
                  <a:lnTo>
                    <a:pt x="129235" y="251079"/>
                  </a:lnTo>
                  <a:lnTo>
                    <a:pt x="125476" y="248158"/>
                  </a:lnTo>
                  <a:lnTo>
                    <a:pt x="120713" y="246380"/>
                  </a:lnTo>
                  <a:lnTo>
                    <a:pt x="4483" y="246380"/>
                  </a:lnTo>
                  <a:lnTo>
                    <a:pt x="4483" y="4572"/>
                  </a:lnTo>
                  <a:lnTo>
                    <a:pt x="123139" y="4572"/>
                  </a:lnTo>
                  <a:lnTo>
                    <a:pt x="129235" y="10795"/>
                  </a:lnTo>
                  <a:lnTo>
                    <a:pt x="129235" y="5613"/>
                  </a:lnTo>
                  <a:lnTo>
                    <a:pt x="128638" y="4572"/>
                  </a:lnTo>
                  <a:lnTo>
                    <a:pt x="128117" y="3683"/>
                  </a:lnTo>
                  <a:lnTo>
                    <a:pt x="122288" y="0"/>
                  </a:lnTo>
                  <a:lnTo>
                    <a:pt x="0" y="0"/>
                  </a:lnTo>
                  <a:lnTo>
                    <a:pt x="0" y="250952"/>
                  </a:lnTo>
                  <a:lnTo>
                    <a:pt x="121043" y="250952"/>
                  </a:lnTo>
                  <a:lnTo>
                    <a:pt x="125933" y="253365"/>
                  </a:lnTo>
                  <a:lnTo>
                    <a:pt x="132016" y="260604"/>
                  </a:lnTo>
                  <a:lnTo>
                    <a:pt x="133718" y="264795"/>
                  </a:lnTo>
                  <a:lnTo>
                    <a:pt x="133718" y="251079"/>
                  </a:lnTo>
                  <a:lnTo>
                    <a:pt x="133718" y="149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7868" y="185927"/>
              <a:ext cx="141605" cy="278765"/>
            </a:xfrm>
            <a:custGeom>
              <a:avLst/>
              <a:gdLst/>
              <a:ahLst/>
              <a:cxnLst/>
              <a:rect l="l" t="t" r="r" b="b"/>
              <a:pathLst>
                <a:path w="141604" h="278765">
                  <a:moveTo>
                    <a:pt x="141605" y="19697"/>
                  </a:moveTo>
                  <a:lnTo>
                    <a:pt x="132702" y="4800"/>
                  </a:lnTo>
                  <a:lnTo>
                    <a:pt x="132702" y="15367"/>
                  </a:lnTo>
                  <a:lnTo>
                    <a:pt x="132702" y="255524"/>
                  </a:lnTo>
                  <a:lnTo>
                    <a:pt x="128968" y="252603"/>
                  </a:lnTo>
                  <a:lnTo>
                    <a:pt x="124256" y="250952"/>
                  </a:lnTo>
                  <a:lnTo>
                    <a:pt x="8902" y="250952"/>
                  </a:lnTo>
                  <a:lnTo>
                    <a:pt x="8902" y="9144"/>
                  </a:lnTo>
                  <a:lnTo>
                    <a:pt x="126657" y="9144"/>
                  </a:lnTo>
                  <a:lnTo>
                    <a:pt x="132702" y="15367"/>
                  </a:lnTo>
                  <a:lnTo>
                    <a:pt x="132702" y="4800"/>
                  </a:lnTo>
                  <a:lnTo>
                    <a:pt x="129413" y="2540"/>
                  </a:lnTo>
                  <a:lnTo>
                    <a:pt x="124536" y="635"/>
                  </a:lnTo>
                  <a:lnTo>
                    <a:pt x="119176" y="0"/>
                  </a:lnTo>
                  <a:lnTo>
                    <a:pt x="2006" y="0"/>
                  </a:lnTo>
                  <a:lnTo>
                    <a:pt x="0" y="2032"/>
                  </a:lnTo>
                  <a:lnTo>
                    <a:pt x="0" y="257937"/>
                  </a:lnTo>
                  <a:lnTo>
                    <a:pt x="2006" y="260096"/>
                  </a:lnTo>
                  <a:lnTo>
                    <a:pt x="126657" y="260096"/>
                  </a:lnTo>
                  <a:lnTo>
                    <a:pt x="132702" y="266319"/>
                  </a:lnTo>
                  <a:lnTo>
                    <a:pt x="132702" y="276479"/>
                  </a:lnTo>
                  <a:lnTo>
                    <a:pt x="134708" y="278511"/>
                  </a:lnTo>
                  <a:lnTo>
                    <a:pt x="139598" y="278511"/>
                  </a:lnTo>
                  <a:lnTo>
                    <a:pt x="141605" y="276479"/>
                  </a:lnTo>
                  <a:lnTo>
                    <a:pt x="141605" y="255524"/>
                  </a:lnTo>
                  <a:lnTo>
                    <a:pt x="141605" y="19697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05028" y="190499"/>
              <a:ext cx="95885" cy="264795"/>
            </a:xfrm>
            <a:custGeom>
              <a:avLst/>
              <a:gdLst/>
              <a:ahLst/>
              <a:cxnLst/>
              <a:rect l="l" t="t" r="r" b="b"/>
              <a:pathLst>
                <a:path w="95884" h="264795">
                  <a:moveTo>
                    <a:pt x="59461" y="0"/>
                  </a:moveTo>
                  <a:lnTo>
                    <a:pt x="11430" y="0"/>
                  </a:lnTo>
                  <a:lnTo>
                    <a:pt x="5600" y="3683"/>
                  </a:lnTo>
                  <a:lnTo>
                    <a:pt x="901" y="11811"/>
                  </a:lnTo>
                  <a:lnTo>
                    <a:pt x="0" y="14986"/>
                  </a:lnTo>
                  <a:lnTo>
                    <a:pt x="0" y="264795"/>
                  </a:lnTo>
                  <a:lnTo>
                    <a:pt x="1701" y="260604"/>
                  </a:lnTo>
                  <a:lnTo>
                    <a:pt x="7810" y="253365"/>
                  </a:lnTo>
                  <a:lnTo>
                    <a:pt x="12496" y="251079"/>
                  </a:lnTo>
                  <a:lnTo>
                    <a:pt x="4483" y="251079"/>
                  </a:lnTo>
                  <a:lnTo>
                    <a:pt x="4483" y="10795"/>
                  </a:lnTo>
                  <a:lnTo>
                    <a:pt x="10579" y="4572"/>
                  </a:lnTo>
                  <a:lnTo>
                    <a:pt x="59461" y="4572"/>
                  </a:lnTo>
                  <a:lnTo>
                    <a:pt x="59461" y="0"/>
                  </a:lnTo>
                  <a:close/>
                </a:path>
                <a:path w="95884" h="264795">
                  <a:moveTo>
                    <a:pt x="95694" y="185928"/>
                  </a:moveTo>
                  <a:lnTo>
                    <a:pt x="95440" y="183134"/>
                  </a:lnTo>
                  <a:lnTo>
                    <a:pt x="91719" y="179832"/>
                  </a:lnTo>
                  <a:lnTo>
                    <a:pt x="88976" y="180086"/>
                  </a:lnTo>
                  <a:lnTo>
                    <a:pt x="68059" y="206248"/>
                  </a:lnTo>
                  <a:lnTo>
                    <a:pt x="56705" y="193294"/>
                  </a:lnTo>
                  <a:lnTo>
                    <a:pt x="53962" y="193167"/>
                  </a:lnTo>
                  <a:lnTo>
                    <a:pt x="50419" y="196596"/>
                  </a:lnTo>
                  <a:lnTo>
                    <a:pt x="50292" y="199517"/>
                  </a:lnTo>
                  <a:lnTo>
                    <a:pt x="51917" y="201422"/>
                  </a:lnTo>
                  <a:lnTo>
                    <a:pt x="66484" y="217297"/>
                  </a:lnTo>
                  <a:lnTo>
                    <a:pt x="67056" y="217551"/>
                  </a:lnTo>
                  <a:lnTo>
                    <a:pt x="67678" y="217678"/>
                  </a:lnTo>
                  <a:lnTo>
                    <a:pt x="69507" y="217678"/>
                  </a:lnTo>
                  <a:lnTo>
                    <a:pt x="70764" y="217043"/>
                  </a:lnTo>
                  <a:lnTo>
                    <a:pt x="79463" y="206248"/>
                  </a:lnTo>
                  <a:lnTo>
                    <a:pt x="94119" y="187960"/>
                  </a:lnTo>
                  <a:lnTo>
                    <a:pt x="95694" y="18592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511" y="190499"/>
              <a:ext cx="129235" cy="25107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00456" y="185927"/>
              <a:ext cx="143510" cy="278765"/>
            </a:xfrm>
            <a:custGeom>
              <a:avLst/>
              <a:gdLst/>
              <a:ahLst/>
              <a:cxnLst/>
              <a:rect l="l" t="t" r="r" b="b"/>
              <a:pathLst>
                <a:path w="143509" h="278765">
                  <a:moveTo>
                    <a:pt x="143116" y="2032"/>
                  </a:moveTo>
                  <a:lnTo>
                    <a:pt x="141135" y="0"/>
                  </a:lnTo>
                  <a:lnTo>
                    <a:pt x="81013" y="0"/>
                  </a:lnTo>
                  <a:lnTo>
                    <a:pt x="81013" y="9144"/>
                  </a:lnTo>
                  <a:lnTo>
                    <a:pt x="134124" y="9144"/>
                  </a:lnTo>
                  <a:lnTo>
                    <a:pt x="134124" y="250952"/>
                  </a:lnTo>
                  <a:lnTo>
                    <a:pt x="17538" y="250952"/>
                  </a:lnTo>
                  <a:lnTo>
                    <a:pt x="12814" y="252603"/>
                  </a:lnTo>
                  <a:lnTo>
                    <a:pt x="8991" y="255524"/>
                  </a:lnTo>
                  <a:lnTo>
                    <a:pt x="8991" y="15367"/>
                  </a:lnTo>
                  <a:lnTo>
                    <a:pt x="15113" y="9144"/>
                  </a:lnTo>
                  <a:lnTo>
                    <a:pt x="64135" y="9144"/>
                  </a:lnTo>
                  <a:lnTo>
                    <a:pt x="64135" y="0"/>
                  </a:lnTo>
                  <a:lnTo>
                    <a:pt x="22669" y="0"/>
                  </a:lnTo>
                  <a:lnTo>
                    <a:pt x="17246" y="635"/>
                  </a:lnTo>
                  <a:lnTo>
                    <a:pt x="1981" y="13716"/>
                  </a:lnTo>
                  <a:lnTo>
                    <a:pt x="673" y="16522"/>
                  </a:lnTo>
                  <a:lnTo>
                    <a:pt x="0" y="19697"/>
                  </a:lnTo>
                  <a:lnTo>
                    <a:pt x="0" y="276479"/>
                  </a:lnTo>
                  <a:lnTo>
                    <a:pt x="2019" y="278511"/>
                  </a:lnTo>
                  <a:lnTo>
                    <a:pt x="6972" y="278511"/>
                  </a:lnTo>
                  <a:lnTo>
                    <a:pt x="8991" y="276479"/>
                  </a:lnTo>
                  <a:lnTo>
                    <a:pt x="8991" y="266319"/>
                  </a:lnTo>
                  <a:lnTo>
                    <a:pt x="15113" y="260096"/>
                  </a:lnTo>
                  <a:lnTo>
                    <a:pt x="141135" y="260096"/>
                  </a:lnTo>
                  <a:lnTo>
                    <a:pt x="143116" y="257937"/>
                  </a:lnTo>
                  <a:lnTo>
                    <a:pt x="143116" y="255524"/>
                  </a:lnTo>
                  <a:lnTo>
                    <a:pt x="143116" y="2032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3776" y="213359"/>
              <a:ext cx="86867" cy="7162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93776" y="309371"/>
              <a:ext cx="86995" cy="90170"/>
            </a:xfrm>
            <a:custGeom>
              <a:avLst/>
              <a:gdLst/>
              <a:ahLst/>
              <a:cxnLst/>
              <a:rect l="l" t="t" r="r" b="b"/>
              <a:pathLst>
                <a:path w="86995" h="90170">
                  <a:moveTo>
                    <a:pt x="86702" y="82804"/>
                  </a:moveTo>
                  <a:lnTo>
                    <a:pt x="84721" y="80772"/>
                  </a:lnTo>
                  <a:lnTo>
                    <a:pt x="2019" y="80772"/>
                  </a:lnTo>
                  <a:lnTo>
                    <a:pt x="0" y="82804"/>
                  </a:lnTo>
                  <a:lnTo>
                    <a:pt x="0" y="87757"/>
                  </a:lnTo>
                  <a:lnTo>
                    <a:pt x="2019" y="89662"/>
                  </a:lnTo>
                  <a:lnTo>
                    <a:pt x="84721" y="89662"/>
                  </a:lnTo>
                  <a:lnTo>
                    <a:pt x="86702" y="87757"/>
                  </a:lnTo>
                  <a:lnTo>
                    <a:pt x="86702" y="82804"/>
                  </a:lnTo>
                  <a:close/>
                </a:path>
                <a:path w="86995" h="90170">
                  <a:moveTo>
                    <a:pt x="86702" y="52324"/>
                  </a:moveTo>
                  <a:lnTo>
                    <a:pt x="84721" y="50292"/>
                  </a:lnTo>
                  <a:lnTo>
                    <a:pt x="2019" y="50292"/>
                  </a:lnTo>
                  <a:lnTo>
                    <a:pt x="0" y="52324"/>
                  </a:lnTo>
                  <a:lnTo>
                    <a:pt x="0" y="57150"/>
                  </a:lnTo>
                  <a:lnTo>
                    <a:pt x="2019" y="59182"/>
                  </a:lnTo>
                  <a:lnTo>
                    <a:pt x="84721" y="59182"/>
                  </a:lnTo>
                  <a:lnTo>
                    <a:pt x="86702" y="57150"/>
                  </a:lnTo>
                  <a:lnTo>
                    <a:pt x="86702" y="52324"/>
                  </a:lnTo>
                  <a:close/>
                </a:path>
                <a:path w="86995" h="90170">
                  <a:moveTo>
                    <a:pt x="86702" y="2032"/>
                  </a:moveTo>
                  <a:lnTo>
                    <a:pt x="84721" y="0"/>
                  </a:lnTo>
                  <a:lnTo>
                    <a:pt x="2019" y="0"/>
                  </a:lnTo>
                  <a:lnTo>
                    <a:pt x="0" y="2032"/>
                  </a:lnTo>
                  <a:lnTo>
                    <a:pt x="0" y="6858"/>
                  </a:lnTo>
                  <a:lnTo>
                    <a:pt x="2019" y="8890"/>
                  </a:lnTo>
                  <a:lnTo>
                    <a:pt x="84721" y="8890"/>
                  </a:lnTo>
                  <a:lnTo>
                    <a:pt x="86702" y="6858"/>
                  </a:lnTo>
                  <a:lnTo>
                    <a:pt x="86702" y="2032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9892" y="155447"/>
              <a:ext cx="26034" cy="196850"/>
            </a:xfrm>
            <a:custGeom>
              <a:avLst/>
              <a:gdLst/>
              <a:ahLst/>
              <a:cxnLst/>
              <a:rect l="l" t="t" r="r" b="b"/>
              <a:pathLst>
                <a:path w="26034" h="196850">
                  <a:moveTo>
                    <a:pt x="25552" y="5969"/>
                  </a:moveTo>
                  <a:lnTo>
                    <a:pt x="24269" y="4572"/>
                  </a:lnTo>
                  <a:lnTo>
                    <a:pt x="21107" y="1320"/>
                  </a:lnTo>
                  <a:lnTo>
                    <a:pt x="21107" y="8509"/>
                  </a:lnTo>
                  <a:lnTo>
                    <a:pt x="21107" y="53848"/>
                  </a:lnTo>
                  <a:lnTo>
                    <a:pt x="21107" y="63131"/>
                  </a:lnTo>
                  <a:lnTo>
                    <a:pt x="21107" y="177673"/>
                  </a:lnTo>
                  <a:lnTo>
                    <a:pt x="12801" y="188976"/>
                  </a:lnTo>
                  <a:lnTo>
                    <a:pt x="4445" y="177673"/>
                  </a:lnTo>
                  <a:lnTo>
                    <a:pt x="4445" y="63131"/>
                  </a:lnTo>
                  <a:lnTo>
                    <a:pt x="21107" y="63131"/>
                  </a:lnTo>
                  <a:lnTo>
                    <a:pt x="21107" y="53848"/>
                  </a:lnTo>
                  <a:lnTo>
                    <a:pt x="4445" y="53848"/>
                  </a:lnTo>
                  <a:lnTo>
                    <a:pt x="4445" y="8509"/>
                  </a:lnTo>
                  <a:lnTo>
                    <a:pt x="8178" y="4572"/>
                  </a:lnTo>
                  <a:lnTo>
                    <a:pt x="17373" y="4572"/>
                  </a:lnTo>
                  <a:lnTo>
                    <a:pt x="21107" y="8509"/>
                  </a:lnTo>
                  <a:lnTo>
                    <a:pt x="21107" y="1320"/>
                  </a:lnTo>
                  <a:lnTo>
                    <a:pt x="19824" y="0"/>
                  </a:lnTo>
                  <a:lnTo>
                    <a:pt x="5740" y="0"/>
                  </a:lnTo>
                  <a:lnTo>
                    <a:pt x="0" y="5969"/>
                  </a:lnTo>
                  <a:lnTo>
                    <a:pt x="0" y="179324"/>
                  </a:lnTo>
                  <a:lnTo>
                    <a:pt x="12801" y="196481"/>
                  </a:lnTo>
                  <a:lnTo>
                    <a:pt x="18389" y="188976"/>
                  </a:lnTo>
                  <a:lnTo>
                    <a:pt x="25552" y="179324"/>
                  </a:lnTo>
                  <a:lnTo>
                    <a:pt x="25552" y="63131"/>
                  </a:lnTo>
                  <a:lnTo>
                    <a:pt x="25552" y="53848"/>
                  </a:lnTo>
                  <a:lnTo>
                    <a:pt x="25552" y="59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55320" y="150875"/>
              <a:ext cx="35560" cy="215265"/>
            </a:xfrm>
            <a:custGeom>
              <a:avLst/>
              <a:gdLst/>
              <a:ahLst/>
              <a:cxnLst/>
              <a:rect l="l" t="t" r="r" b="b"/>
              <a:pathLst>
                <a:path w="35559" h="215265">
                  <a:moveTo>
                    <a:pt x="34950" y="17907"/>
                  </a:moveTo>
                  <a:lnTo>
                    <a:pt x="33566" y="10922"/>
                  </a:lnTo>
                  <a:lnTo>
                    <a:pt x="32435" y="9144"/>
                  </a:lnTo>
                  <a:lnTo>
                    <a:pt x="29819" y="5207"/>
                  </a:lnTo>
                  <a:lnTo>
                    <a:pt x="25933" y="2540"/>
                  </a:lnTo>
                  <a:lnTo>
                    <a:pt x="25933" y="13081"/>
                  </a:lnTo>
                  <a:lnTo>
                    <a:pt x="25933" y="57924"/>
                  </a:lnTo>
                  <a:lnTo>
                    <a:pt x="25933" y="68326"/>
                  </a:lnTo>
                  <a:lnTo>
                    <a:pt x="25933" y="182003"/>
                  </a:lnTo>
                  <a:lnTo>
                    <a:pt x="17500" y="193294"/>
                  </a:lnTo>
                  <a:lnTo>
                    <a:pt x="9017" y="182003"/>
                  </a:lnTo>
                  <a:lnTo>
                    <a:pt x="9017" y="68326"/>
                  </a:lnTo>
                  <a:lnTo>
                    <a:pt x="25933" y="68326"/>
                  </a:lnTo>
                  <a:lnTo>
                    <a:pt x="25933" y="57924"/>
                  </a:lnTo>
                  <a:lnTo>
                    <a:pt x="9017" y="57924"/>
                  </a:lnTo>
                  <a:lnTo>
                    <a:pt x="9017" y="13081"/>
                  </a:lnTo>
                  <a:lnTo>
                    <a:pt x="12801" y="9144"/>
                  </a:lnTo>
                  <a:lnTo>
                    <a:pt x="22136" y="9144"/>
                  </a:lnTo>
                  <a:lnTo>
                    <a:pt x="25933" y="13081"/>
                  </a:lnTo>
                  <a:lnTo>
                    <a:pt x="25933" y="2540"/>
                  </a:lnTo>
                  <a:lnTo>
                    <a:pt x="24269" y="1397"/>
                  </a:lnTo>
                  <a:lnTo>
                    <a:pt x="17500" y="0"/>
                  </a:lnTo>
                  <a:lnTo>
                    <a:pt x="10693" y="1397"/>
                  </a:lnTo>
                  <a:lnTo>
                    <a:pt x="5130" y="5207"/>
                  </a:lnTo>
                  <a:lnTo>
                    <a:pt x="1371" y="10922"/>
                  </a:lnTo>
                  <a:lnTo>
                    <a:pt x="0" y="17907"/>
                  </a:lnTo>
                  <a:lnTo>
                    <a:pt x="0" y="60198"/>
                  </a:lnTo>
                  <a:lnTo>
                    <a:pt x="0" y="65925"/>
                  </a:lnTo>
                  <a:lnTo>
                    <a:pt x="0" y="184658"/>
                  </a:lnTo>
                  <a:lnTo>
                    <a:pt x="939" y="186436"/>
                  </a:lnTo>
                  <a:lnTo>
                    <a:pt x="13716" y="203365"/>
                  </a:lnTo>
                  <a:lnTo>
                    <a:pt x="13716" y="212725"/>
                  </a:lnTo>
                  <a:lnTo>
                    <a:pt x="15684" y="214884"/>
                  </a:lnTo>
                  <a:lnTo>
                    <a:pt x="20624" y="214884"/>
                  </a:lnTo>
                  <a:lnTo>
                    <a:pt x="22631" y="212725"/>
                  </a:lnTo>
                  <a:lnTo>
                    <a:pt x="22631" y="201523"/>
                  </a:lnTo>
                  <a:lnTo>
                    <a:pt x="28854" y="193294"/>
                  </a:lnTo>
                  <a:lnTo>
                    <a:pt x="34632" y="185547"/>
                  </a:lnTo>
                  <a:lnTo>
                    <a:pt x="34950" y="184658"/>
                  </a:lnTo>
                  <a:lnTo>
                    <a:pt x="34950" y="65925"/>
                  </a:lnTo>
                  <a:lnTo>
                    <a:pt x="34950" y="60198"/>
                  </a:lnTo>
                  <a:lnTo>
                    <a:pt x="34950" y="17907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55320" y="370331"/>
              <a:ext cx="45720" cy="38100"/>
            </a:xfrm>
            <a:custGeom>
              <a:avLst/>
              <a:gdLst/>
              <a:ahLst/>
              <a:cxnLst/>
              <a:rect l="l" t="t" r="r" b="b"/>
              <a:pathLst>
                <a:path w="45720" h="38100">
                  <a:moveTo>
                    <a:pt x="45491" y="6096"/>
                  </a:moveTo>
                  <a:lnTo>
                    <a:pt x="45224" y="3302"/>
                  </a:lnTo>
                  <a:lnTo>
                    <a:pt x="41389" y="0"/>
                  </a:lnTo>
                  <a:lnTo>
                    <a:pt x="38569" y="254"/>
                  </a:lnTo>
                  <a:lnTo>
                    <a:pt x="17538" y="25768"/>
                  </a:lnTo>
                  <a:lnTo>
                    <a:pt x="6350" y="12319"/>
                  </a:lnTo>
                  <a:lnTo>
                    <a:pt x="3632" y="12192"/>
                  </a:lnTo>
                  <a:lnTo>
                    <a:pt x="127" y="15748"/>
                  </a:lnTo>
                  <a:lnTo>
                    <a:pt x="0" y="18796"/>
                  </a:lnTo>
                  <a:lnTo>
                    <a:pt x="1600" y="20828"/>
                  </a:lnTo>
                  <a:lnTo>
                    <a:pt x="12255" y="33121"/>
                  </a:lnTo>
                  <a:lnTo>
                    <a:pt x="12420" y="35179"/>
                  </a:lnTo>
                  <a:lnTo>
                    <a:pt x="14490" y="36830"/>
                  </a:lnTo>
                  <a:lnTo>
                    <a:pt x="14655" y="37084"/>
                  </a:lnTo>
                  <a:lnTo>
                    <a:pt x="15976" y="37719"/>
                  </a:lnTo>
                  <a:lnTo>
                    <a:pt x="16598" y="37846"/>
                  </a:lnTo>
                  <a:lnTo>
                    <a:pt x="18491" y="37846"/>
                  </a:lnTo>
                  <a:lnTo>
                    <a:pt x="18973" y="37617"/>
                  </a:lnTo>
                  <a:lnTo>
                    <a:pt x="19748" y="37338"/>
                  </a:lnTo>
                  <a:lnTo>
                    <a:pt x="22288" y="34671"/>
                  </a:lnTo>
                  <a:lnTo>
                    <a:pt x="22301" y="34175"/>
                  </a:lnTo>
                  <a:lnTo>
                    <a:pt x="43878" y="8128"/>
                  </a:lnTo>
                  <a:lnTo>
                    <a:pt x="45491" y="6096"/>
                  </a:lnTo>
                  <a:close/>
                </a:path>
              </a:pathLst>
            </a:custGeom>
            <a:solidFill>
              <a:srgbClr val="D61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835316" y="-574504"/>
            <a:ext cx="7543800" cy="14507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21839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Штатное</a:t>
            </a:r>
            <a:r>
              <a:rPr spc="-45" dirty="0"/>
              <a:t> </a:t>
            </a:r>
            <a:r>
              <a:rPr spc="-5" dirty="0"/>
              <a:t>расписание</a:t>
            </a:r>
          </a:p>
        </p:txBody>
      </p:sp>
      <p:graphicFrame>
        <p:nvGraphicFramePr>
          <p:cNvPr id="19" name="object 1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62215544"/>
              </p:ext>
            </p:extLst>
          </p:nvPr>
        </p:nvGraphicFramePr>
        <p:xfrm>
          <a:off x="0" y="1357298"/>
          <a:ext cx="8858281" cy="45508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5439"/>
                <a:gridCol w="1855588"/>
                <a:gridCol w="1415438"/>
                <a:gridCol w="2316227"/>
                <a:gridCol w="1855589"/>
              </a:tblGrid>
              <a:tr h="769930">
                <a:tc>
                  <a:txBody>
                    <a:bodyPr/>
                    <a:lstStyle/>
                    <a:p>
                      <a:pPr marL="180340" marR="172085" indent="-6350" algn="ctr">
                        <a:lnSpc>
                          <a:spcPct val="115300"/>
                        </a:lnSpc>
                        <a:spcBef>
                          <a:spcPts val="805"/>
                        </a:spcBef>
                      </a:pPr>
                      <a:r>
                        <a:rPr sz="12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ор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ия п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2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ла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223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19DD1"/>
                    </a:solidFill>
                  </a:tcPr>
                </a:tc>
                <a:tc>
                  <a:txBody>
                    <a:bodyPr/>
                    <a:lstStyle/>
                    <a:p>
                      <a:pPr marL="467359" marR="119380" indent="-340360" algn="ctr">
                        <a:lnSpc>
                          <a:spcPct val="115300"/>
                        </a:lnSpc>
                        <a:spcBef>
                          <a:spcPts val="80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Позиция</a:t>
                      </a:r>
                      <a:r>
                        <a:rPr sz="1200" b="1" spc="28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(содержание </a:t>
                      </a:r>
                      <a:r>
                        <a:rPr sz="1200" b="1" spc="-36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деятельности)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022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19D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56388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Ф.И.О.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19D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30162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Должность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школе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19DD1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2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Обучение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268605" marR="256540" algn="ctr">
                        <a:lnSpc>
                          <a:spcPct val="114700"/>
                        </a:lnSpc>
                        <a:spcBef>
                          <a:spcPts val="1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(п</a:t>
                      </a:r>
                      <a:r>
                        <a:rPr sz="1200" b="1" spc="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200" b="1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spc="-5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200" b="1" spc="-4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дил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/не  </a:t>
                      </a:r>
                      <a:r>
                        <a:rPr sz="1200" b="1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проходил)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19DD1"/>
                    </a:solidFill>
                  </a:tcPr>
                </a:tc>
              </a:tr>
              <a:tr h="432698">
                <a:tc>
                  <a:txBody>
                    <a:bodyPr/>
                    <a:lstStyle/>
                    <a:p>
                      <a:pPr marL="4635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b="1" spc="-20" dirty="0" err="1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Управленчес</a:t>
                      </a:r>
                      <a:r>
                        <a:rPr sz="1100" b="1" spc="-5" dirty="0" err="1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кий</a:t>
                      </a:r>
                      <a:r>
                        <a:rPr sz="1100" b="1" spc="-5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100" b="1" spc="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619DD1"/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b="1" spc="-15" dirty="0">
                          <a:latin typeface="Times New Roman"/>
                          <a:cs typeface="Times New Roman"/>
                        </a:rPr>
                        <a:t>Руководитель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FED"/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100" b="1" spc="-10" dirty="0" smtClean="0">
                          <a:latin typeface="Times New Roman"/>
                          <a:cs typeface="Times New Roman"/>
                        </a:rPr>
                        <a:t>Романенко Е.М.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FED"/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00000"/>
                        </a:lnSpc>
                        <a:spcBef>
                          <a:spcPts val="50"/>
                        </a:spcBef>
                        <a:tabLst>
                          <a:tab pos="1115695" algn="l"/>
                          <a:tab pos="2144395" algn="l"/>
                        </a:tabLst>
                      </a:pPr>
                      <a:r>
                        <a:rPr lang="ru-RU" sz="1100" b="1" spc="-5" dirty="0" smtClean="0">
                          <a:latin typeface="Times New Roman"/>
                          <a:cs typeface="Times New Roman"/>
                        </a:rPr>
                        <a:t>Заместитель директора по УВР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FED"/>
                    </a:solidFill>
                  </a:tcPr>
                </a:tc>
                <a:tc>
                  <a:txBody>
                    <a:bodyPr/>
                    <a:lstStyle/>
                    <a:p>
                      <a:pPr marL="43497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b="1" spc="-20" dirty="0" err="1" smtClean="0">
                          <a:latin typeface="Times New Roman"/>
                          <a:cs typeface="Times New Roman"/>
                        </a:rPr>
                        <a:t>Проходит</a:t>
                      </a:r>
                      <a:r>
                        <a:rPr lang="ru-RU" sz="1100" b="0" spc="0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15" dirty="0" err="1" smtClean="0">
                          <a:latin typeface="Times New Roman"/>
                          <a:cs typeface="Times New Roman"/>
                        </a:rPr>
                        <a:t>обучение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FED"/>
                    </a:solidFill>
                  </a:tcPr>
                </a:tc>
              </a:tr>
              <a:tr h="784188">
                <a:tc>
                  <a:txBody>
                    <a:bodyPr/>
                    <a:lstStyle/>
                    <a:p>
                      <a:pPr marL="4635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Основной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4635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персонал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619DD1"/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b="1" spc="-15" dirty="0">
                          <a:latin typeface="Times New Roman"/>
                          <a:cs typeface="Times New Roman"/>
                        </a:rPr>
                        <a:t>Педагог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50165" marR="617220" algn="ctr">
                        <a:lnSpc>
                          <a:spcPct val="114700"/>
                        </a:lnSpc>
                        <a:spcBef>
                          <a:spcPts val="15"/>
                        </a:spcBef>
                      </a:pPr>
                      <a:r>
                        <a:rPr sz="1100" b="1" dirty="0" err="1" smtClean="0">
                          <a:latin typeface="Times New Roman"/>
                          <a:cs typeface="Times New Roman"/>
                        </a:rPr>
                        <a:t>доп</a:t>
                      </a:r>
                      <a:r>
                        <a:rPr sz="1100" b="1" spc="-15" dirty="0" err="1" smtClean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100" b="1" spc="-5" dirty="0" err="1" smtClean="0">
                          <a:latin typeface="Times New Roman"/>
                          <a:cs typeface="Times New Roman"/>
                        </a:rPr>
                        <a:t>лни</a:t>
                      </a:r>
                      <a:r>
                        <a:rPr sz="1100" b="1" spc="-10" dirty="0" err="1" smtClean="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sz="1100" b="1" spc="-15" dirty="0" err="1" smtClean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100" b="1" spc="5" dirty="0" err="1" smtClean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100" b="1" spc="-5" dirty="0" err="1" smtClean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100" b="1" spc="-10" dirty="0" err="1" smtClean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lang="ru-RU" sz="1100" b="1" spc="-50" dirty="0" smtClean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100" b="1" dirty="0" smtClean="0">
                          <a:latin typeface="Times New Roman"/>
                          <a:cs typeface="Times New Roman"/>
                        </a:rPr>
                        <a:t>о  </a:t>
                      </a: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образования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lang="ru-RU" sz="1100" b="1" spc="-10" dirty="0" smtClean="0">
                          <a:latin typeface="Times New Roman"/>
                          <a:cs typeface="Times New Roman"/>
                        </a:rPr>
                        <a:t>Соколова И.А.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00000"/>
                        </a:lnSpc>
                        <a:spcBef>
                          <a:spcPts val="50"/>
                        </a:spcBef>
                        <a:tabLst>
                          <a:tab pos="1115695" algn="l"/>
                          <a:tab pos="2144395" algn="l"/>
                        </a:tabLst>
                      </a:pPr>
                      <a:r>
                        <a:rPr lang="ru-RU" sz="1100" b="1" spc="-5" dirty="0" smtClean="0">
                          <a:latin typeface="Times New Roman"/>
                          <a:cs typeface="Times New Roman"/>
                        </a:rPr>
                        <a:t>Учитель математики, физики</a:t>
                      </a:r>
                    </a:p>
                    <a:p>
                      <a:pPr marL="50165" algn="ctr">
                        <a:lnSpc>
                          <a:spcPct val="100000"/>
                        </a:lnSpc>
                        <a:spcBef>
                          <a:spcPts val="50"/>
                        </a:spcBef>
                        <a:tabLst>
                          <a:tab pos="1115695" algn="l"/>
                          <a:tab pos="2144395" algn="l"/>
                        </a:tabLst>
                      </a:pPr>
                      <a:endParaRPr lang="ru-RU" sz="1100" b="1" spc="-5" dirty="0" smtClean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100" b="1" spc="-20" dirty="0" err="1" smtClean="0">
                          <a:latin typeface="Times New Roman"/>
                          <a:cs typeface="Times New Roman"/>
                        </a:rPr>
                        <a:t>Проходит</a:t>
                      </a:r>
                      <a:r>
                        <a:rPr lang="ru-RU" sz="1100" b="0" spc="0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15" dirty="0" err="1" smtClean="0">
                          <a:latin typeface="Times New Roman"/>
                          <a:cs typeface="Times New Roman"/>
                        </a:rPr>
                        <a:t>обучение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endParaRPr lang="ru-RU" sz="1100" b="1" spc="-5" dirty="0" smtClean="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  <a:tr h="2572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619DD1"/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Педагог</a:t>
                      </a:r>
                      <a:r>
                        <a:rPr sz="11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1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шахматам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FED"/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ru-RU" sz="1100" b="1" spc="-10" dirty="0" smtClean="0">
                          <a:latin typeface="Times New Roman"/>
                          <a:cs typeface="Times New Roman"/>
                        </a:rPr>
                        <a:t>Шлык</a:t>
                      </a:r>
                      <a:r>
                        <a:rPr lang="ru-RU" sz="1100" b="1" spc="-10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100" b="1" spc="-10" dirty="0" smtClean="0">
                          <a:latin typeface="Times New Roman"/>
                          <a:cs typeface="Times New Roman"/>
                        </a:rPr>
                        <a:t>А.В.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FED"/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ru-RU" sz="1100" b="1" spc="-5" dirty="0" smtClean="0">
                          <a:latin typeface="Times New Roman"/>
                          <a:cs typeface="Times New Roman"/>
                        </a:rPr>
                        <a:t>Учитель английского</a:t>
                      </a:r>
                      <a:r>
                        <a:rPr lang="ru-RU" sz="1100" b="1" spc="-5" baseline="0" dirty="0" smtClean="0">
                          <a:latin typeface="Times New Roman"/>
                          <a:cs typeface="Times New Roman"/>
                        </a:rPr>
                        <a:t> языка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FED"/>
                    </a:solidFill>
                  </a:tcPr>
                </a:tc>
                <a:tc>
                  <a:txBody>
                    <a:bodyPr/>
                    <a:lstStyle/>
                    <a:p>
                      <a:pPr marL="48387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ru-RU" sz="1100" b="1" spc="-5" dirty="0" smtClean="0">
                          <a:latin typeface="Times New Roman"/>
                          <a:cs typeface="Times New Roman"/>
                        </a:rPr>
                        <a:t>Проходит обучение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FED"/>
                    </a:solidFill>
                  </a:tcPr>
                </a:tc>
              </a:tr>
              <a:tr h="37948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619DD1"/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Педагог-организатор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ru-RU" sz="1100" b="1" spc="-10" dirty="0" err="1" smtClean="0">
                          <a:latin typeface="Times New Roman"/>
                          <a:cs typeface="Times New Roman"/>
                        </a:rPr>
                        <a:t>Пузанова</a:t>
                      </a:r>
                      <a:r>
                        <a:rPr lang="ru-RU" sz="1100" b="1" spc="-10" dirty="0" smtClean="0">
                          <a:latin typeface="Times New Roman"/>
                          <a:cs typeface="Times New Roman"/>
                        </a:rPr>
                        <a:t> Е.Г.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00000"/>
                        </a:lnSpc>
                        <a:spcBef>
                          <a:spcPts val="55"/>
                        </a:spcBef>
                        <a:tabLst>
                          <a:tab pos="1017905" algn="l"/>
                          <a:tab pos="2146300" algn="l"/>
                        </a:tabLst>
                      </a:pPr>
                      <a:r>
                        <a:rPr lang="ru-RU" sz="1100" b="1" spc="-5" dirty="0" smtClean="0">
                          <a:latin typeface="Times New Roman"/>
                          <a:cs typeface="Times New Roman"/>
                        </a:rPr>
                        <a:t>Педагог -организатор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3497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100" b="1" spc="-20" dirty="0" err="1" smtClean="0">
                          <a:latin typeface="Times New Roman"/>
                          <a:cs typeface="Times New Roman"/>
                        </a:rPr>
                        <a:t>Проходит</a:t>
                      </a:r>
                      <a:r>
                        <a:rPr lang="ru-RU" sz="1100" b="0" spc="0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15" dirty="0" err="1" smtClean="0">
                          <a:latin typeface="Times New Roman"/>
                          <a:cs typeface="Times New Roman"/>
                        </a:rPr>
                        <a:t>обучение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  <a:tr h="5783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619DD1"/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00000"/>
                        </a:lnSpc>
                        <a:spcBef>
                          <a:spcPts val="55"/>
                        </a:spcBef>
                        <a:tabLst>
                          <a:tab pos="923290" algn="l"/>
                          <a:tab pos="1316355" algn="l"/>
                        </a:tabLst>
                      </a:pPr>
                      <a:r>
                        <a:rPr sz="1100" b="1" spc="-15" dirty="0">
                          <a:latin typeface="Times New Roman"/>
                          <a:cs typeface="Times New Roman"/>
                        </a:rPr>
                        <a:t>Педагог	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по	</a:t>
                      </a: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предмету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016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«ОБЖ»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FED"/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ru-RU" sz="1100" b="1" spc="-5" dirty="0" err="1" smtClean="0">
                          <a:latin typeface="Times New Roman"/>
                          <a:cs typeface="Times New Roman"/>
                        </a:rPr>
                        <a:t>Шатоба</a:t>
                      </a:r>
                      <a:r>
                        <a:rPr lang="ru-RU" sz="1100" b="1" spc="-5" dirty="0" smtClean="0">
                          <a:latin typeface="Times New Roman"/>
                          <a:cs typeface="Times New Roman"/>
                        </a:rPr>
                        <a:t> О.П.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FED"/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00000"/>
                        </a:lnSpc>
                        <a:spcBef>
                          <a:spcPts val="55"/>
                        </a:spcBef>
                        <a:tabLst>
                          <a:tab pos="1115695" algn="l"/>
                          <a:tab pos="2144395" algn="l"/>
                        </a:tabLst>
                      </a:pPr>
                      <a:r>
                        <a:rPr lang="ru-RU" sz="1100" b="1" spc="-5" dirty="0" smtClean="0">
                          <a:latin typeface="Times New Roman"/>
                          <a:cs typeface="Times New Roman"/>
                        </a:rPr>
                        <a:t>Преподаватель-организатор ОБЖ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FED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ru-RU" sz="1100" b="1" spc="-20" dirty="0" smtClean="0">
                          <a:latin typeface="Times New Roman"/>
                          <a:cs typeface="Times New Roman"/>
                        </a:rPr>
                        <a:t>Прошел обучение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FED"/>
                    </a:solidFill>
                  </a:tcPr>
                </a:tc>
              </a:tr>
              <a:tr h="5455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619DD1"/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00000"/>
                        </a:lnSpc>
                        <a:spcBef>
                          <a:spcPts val="55"/>
                        </a:spcBef>
                        <a:tabLst>
                          <a:tab pos="923290" algn="l"/>
                          <a:tab pos="1316355" algn="l"/>
                        </a:tabLst>
                      </a:pPr>
                      <a:r>
                        <a:rPr sz="1100" b="1" spc="-15" dirty="0">
                          <a:latin typeface="Times New Roman"/>
                          <a:cs typeface="Times New Roman"/>
                        </a:rPr>
                        <a:t>Педагог	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по	</a:t>
                      </a: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предмету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016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b="1" spc="-15" dirty="0">
                          <a:latin typeface="Times New Roman"/>
                          <a:cs typeface="Times New Roman"/>
                        </a:rPr>
                        <a:t>«Технология»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ru-RU" sz="1100" b="1" spc="-5" dirty="0" smtClean="0">
                          <a:latin typeface="Times New Roman"/>
                          <a:cs typeface="Times New Roman"/>
                        </a:rPr>
                        <a:t>Крамарь Г.Н.</a:t>
                      </a:r>
                    </a:p>
                    <a:p>
                      <a:pPr marL="5016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ru-RU" sz="1100" b="1" spc="-5" dirty="0" smtClean="0">
                          <a:latin typeface="Times New Roman"/>
                          <a:cs typeface="Times New Roman"/>
                        </a:rPr>
                        <a:t>Ермакова Л.А.</a:t>
                      </a:r>
                    </a:p>
                    <a:p>
                      <a:pPr marL="5016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ru-RU" sz="1100" b="1" spc="-5" dirty="0" err="1" smtClean="0">
                          <a:latin typeface="Times New Roman"/>
                          <a:cs typeface="Times New Roman"/>
                        </a:rPr>
                        <a:t>Шинкевич</a:t>
                      </a:r>
                      <a:r>
                        <a:rPr lang="ru-RU" sz="1100" b="1" spc="-5" dirty="0" smtClean="0">
                          <a:latin typeface="Times New Roman"/>
                          <a:cs typeface="Times New Roman"/>
                        </a:rPr>
                        <a:t> В.Н.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Учитель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технологии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100" b="1" spc="-5" dirty="0" err="1" smtClean="0">
                          <a:latin typeface="Times New Roman"/>
                          <a:cs typeface="Times New Roman"/>
                        </a:rPr>
                        <a:t>Прош</a:t>
                      </a:r>
                      <a:r>
                        <a:rPr lang="ru-RU" sz="1100" b="1" spc="-5" dirty="0" smtClean="0">
                          <a:latin typeface="Times New Roman"/>
                          <a:cs typeface="Times New Roman"/>
                        </a:rPr>
                        <a:t>ел</a:t>
                      </a:r>
                      <a:r>
                        <a:rPr sz="1100" b="1" spc="-3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15" dirty="0" err="1" smtClean="0">
                          <a:latin typeface="Times New Roman"/>
                          <a:cs typeface="Times New Roman"/>
                        </a:rPr>
                        <a:t>обучение</a:t>
                      </a:r>
                      <a:endParaRPr lang="ru-RU" sz="1100" b="1" spc="-15" dirty="0" smtClean="0">
                        <a:latin typeface="Times New Roman"/>
                        <a:cs typeface="Times New Roman"/>
                      </a:endParaRPr>
                    </a:p>
                    <a:p>
                      <a:pPr marL="8572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ru-RU" sz="1100" b="1" spc="-15" dirty="0" smtClean="0">
                          <a:latin typeface="Times New Roman"/>
                          <a:cs typeface="Times New Roman"/>
                        </a:rPr>
                        <a:t>Прошел обучение</a:t>
                      </a:r>
                    </a:p>
                    <a:p>
                      <a:pPr marL="8572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ru-RU" sz="1100" b="1" spc="-15" dirty="0" smtClean="0">
                          <a:latin typeface="Times New Roman"/>
                          <a:cs typeface="Times New Roman"/>
                        </a:rPr>
                        <a:t>Проходит обучение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  <a:tr h="8009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619DD1"/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00000"/>
                        </a:lnSpc>
                        <a:spcBef>
                          <a:spcPts val="55"/>
                        </a:spcBef>
                        <a:tabLst>
                          <a:tab pos="923290" algn="l"/>
                          <a:tab pos="1316355" algn="l"/>
                        </a:tabLst>
                      </a:pPr>
                      <a:r>
                        <a:rPr sz="1100" b="1" spc="-15" dirty="0">
                          <a:latin typeface="Times New Roman"/>
                          <a:cs typeface="Times New Roman"/>
                        </a:rPr>
                        <a:t>Педагог	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по	</a:t>
                      </a: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предмету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016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«Информатика»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2DFED"/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ru-RU" sz="1100" b="1" spc="-20" dirty="0" smtClean="0">
                          <a:latin typeface="Times New Roman"/>
                          <a:cs typeface="Times New Roman"/>
                        </a:rPr>
                        <a:t>Друговейко О.Л.</a:t>
                      </a:r>
                    </a:p>
                    <a:p>
                      <a:pPr marL="5016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ru-RU" sz="1100" b="1" spc="-20" dirty="0" smtClean="0">
                          <a:latin typeface="Times New Roman"/>
                          <a:cs typeface="Times New Roman"/>
                        </a:rPr>
                        <a:t>Сытькова А.П.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2DFED"/>
                    </a:solidFill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ct val="100000"/>
                        </a:lnSpc>
                        <a:spcBef>
                          <a:spcPts val="55"/>
                        </a:spcBef>
                        <a:tabLst>
                          <a:tab pos="949325" algn="l"/>
                          <a:tab pos="2144395" algn="l"/>
                        </a:tabLst>
                      </a:pP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Учитель	</a:t>
                      </a:r>
                      <a:r>
                        <a:rPr sz="1100" b="1" spc="-15" dirty="0">
                          <a:latin typeface="Times New Roman"/>
                          <a:cs typeface="Times New Roman"/>
                        </a:rPr>
                        <a:t>математики	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и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5016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информатики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2DFED"/>
                    </a:solidFill>
                  </a:tcPr>
                </a:tc>
                <a:tc>
                  <a:txBody>
                    <a:bodyPr/>
                    <a:lstStyle/>
                    <a:p>
                      <a:pPr marL="8572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100" b="1" spc="-5" dirty="0" err="1">
                          <a:latin typeface="Times New Roman"/>
                          <a:cs typeface="Times New Roman"/>
                        </a:rPr>
                        <a:t>Прошёл</a:t>
                      </a: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15" dirty="0" err="1" smtClean="0">
                          <a:latin typeface="Times New Roman"/>
                          <a:cs typeface="Times New Roman"/>
                        </a:rPr>
                        <a:t>обучение</a:t>
                      </a:r>
                      <a:endParaRPr lang="ru-RU" sz="1100" b="1" spc="-15" dirty="0" smtClean="0">
                        <a:latin typeface="Times New Roman"/>
                        <a:cs typeface="Times New Roman"/>
                      </a:endParaRPr>
                    </a:p>
                    <a:p>
                      <a:pPr marL="8572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ru-RU" sz="1100" b="1" spc="-15" dirty="0" smtClean="0">
                          <a:latin typeface="Times New Roman"/>
                          <a:cs typeface="Times New Roman"/>
                        </a:rPr>
                        <a:t>Проходит обучение</a:t>
                      </a: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D2DFED"/>
                    </a:solidFill>
                  </a:tcPr>
                </a:tc>
              </a:tr>
            </a:tbl>
          </a:graphicData>
        </a:graphic>
      </p:graphicFrame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54024" y="0"/>
            <a:ext cx="1272539" cy="6827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ГАУ ДО Брянской области «Детский технопарк «</a:t>
            </a:r>
            <a:r>
              <a:rPr lang="ru-RU" dirty="0" err="1"/>
              <a:t>Кванториум</a:t>
            </a:r>
            <a:r>
              <a:rPr lang="ru-RU" dirty="0"/>
              <a:t>»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2" y="1737361"/>
            <a:ext cx="7650637" cy="4131627"/>
          </a:xfrm>
        </p:spPr>
      </p:pic>
    </p:spTree>
    <p:extLst>
      <p:ext uri="{BB962C8B-B14F-4D97-AF65-F5344CB8AC3E}">
        <p14:creationId xmlns="" xmlns:p14="http://schemas.microsoft.com/office/powerpoint/2010/main" val="349385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22960" y="286605"/>
            <a:ext cx="75438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10" dirty="0">
                <a:solidFill>
                  <a:srgbClr val="0067AC"/>
                </a:solidFill>
                <a:latin typeface="Arial"/>
                <a:cs typeface="Arial"/>
              </a:rPr>
              <a:t>Федеральный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72964" y="90931"/>
            <a:ext cx="3244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67AC"/>
                </a:solidFill>
                <a:latin typeface="Arial"/>
                <a:cs typeface="Arial"/>
              </a:rPr>
              <a:t>проект</a:t>
            </a:r>
            <a:r>
              <a:rPr sz="1800" spc="-10" dirty="0">
                <a:solidFill>
                  <a:srgbClr val="0067AC"/>
                </a:solidFill>
                <a:latin typeface="Arial"/>
                <a:cs typeface="Arial"/>
              </a:rPr>
              <a:t> «Современная</a:t>
            </a:r>
            <a:r>
              <a:rPr sz="1800" spc="15" dirty="0">
                <a:solidFill>
                  <a:srgbClr val="0067A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67AC"/>
                </a:solidFill>
                <a:latin typeface="Arial"/>
                <a:cs typeface="Arial"/>
              </a:rPr>
              <a:t>школа»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4968" y="112851"/>
            <a:ext cx="1732914" cy="59563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495"/>
              </a:spcBef>
            </a:pPr>
            <a:r>
              <a:rPr sz="1000" spc="-10" dirty="0">
                <a:solidFill>
                  <a:srgbClr val="0067AC"/>
                </a:solidFill>
                <a:latin typeface="Arial"/>
                <a:cs typeface="Arial"/>
              </a:rPr>
              <a:t>НАЦИОНАЛЬНЫЙ</a:t>
            </a:r>
            <a:r>
              <a:rPr sz="1000" spc="25" dirty="0">
                <a:solidFill>
                  <a:srgbClr val="0067AC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067AC"/>
                </a:solidFill>
                <a:latin typeface="Arial"/>
                <a:cs typeface="Arial"/>
              </a:rPr>
              <a:t>ПРОЕКТ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800" spc="-25" dirty="0">
                <a:solidFill>
                  <a:srgbClr val="0067AC"/>
                </a:solidFill>
                <a:latin typeface="Arial"/>
                <a:cs typeface="Arial"/>
              </a:rPr>
              <a:t>ОБРАЗОВАНИЕ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" name="object 8"/>
          <p:cNvGrpSpPr/>
          <p:nvPr/>
        </p:nvGrpSpPr>
        <p:grpSpPr>
          <a:xfrm>
            <a:off x="216408" y="176784"/>
            <a:ext cx="671830" cy="626110"/>
            <a:chOff x="216408" y="176784"/>
            <a:chExt cx="671830" cy="626110"/>
          </a:xfrm>
        </p:grpSpPr>
        <p:sp>
          <p:nvSpPr>
            <p:cNvPr id="9" name="object 9"/>
            <p:cNvSpPr/>
            <p:nvPr/>
          </p:nvSpPr>
          <p:spPr>
            <a:xfrm>
              <a:off x="229362" y="189738"/>
              <a:ext cx="645795" cy="600075"/>
            </a:xfrm>
            <a:custGeom>
              <a:avLst/>
              <a:gdLst/>
              <a:ahLst/>
              <a:cxnLst/>
              <a:rect l="l" t="t" r="r" b="b"/>
              <a:pathLst>
                <a:path w="645794" h="600075">
                  <a:moveTo>
                    <a:pt x="322846" y="600074"/>
                  </a:moveTo>
                  <a:lnTo>
                    <a:pt x="363347" y="597661"/>
                  </a:lnTo>
                  <a:lnTo>
                    <a:pt x="402336" y="590803"/>
                  </a:lnTo>
                  <a:lnTo>
                    <a:pt x="439534" y="579754"/>
                  </a:lnTo>
                  <a:lnTo>
                    <a:pt x="474624" y="564895"/>
                  </a:lnTo>
                  <a:lnTo>
                    <a:pt x="537260" y="524255"/>
                  </a:lnTo>
                  <a:lnTo>
                    <a:pt x="587857" y="471423"/>
                  </a:lnTo>
                  <a:lnTo>
                    <a:pt x="623963" y="408431"/>
                  </a:lnTo>
                  <a:lnTo>
                    <a:pt x="643178" y="337692"/>
                  </a:lnTo>
                  <a:lnTo>
                    <a:pt x="645693" y="299973"/>
                  </a:lnTo>
                  <a:lnTo>
                    <a:pt x="643178" y="262381"/>
                  </a:lnTo>
                  <a:lnTo>
                    <a:pt x="623963" y="191515"/>
                  </a:lnTo>
                  <a:lnTo>
                    <a:pt x="587857" y="128650"/>
                  </a:lnTo>
                  <a:lnTo>
                    <a:pt x="537260" y="75691"/>
                  </a:lnTo>
                  <a:lnTo>
                    <a:pt x="474624" y="35178"/>
                  </a:lnTo>
                  <a:lnTo>
                    <a:pt x="439534" y="20192"/>
                  </a:lnTo>
                  <a:lnTo>
                    <a:pt x="402336" y="9143"/>
                  </a:lnTo>
                  <a:lnTo>
                    <a:pt x="363347" y="2285"/>
                  </a:lnTo>
                  <a:lnTo>
                    <a:pt x="322846" y="0"/>
                  </a:lnTo>
                  <a:lnTo>
                    <a:pt x="282346" y="2285"/>
                  </a:lnTo>
                  <a:lnTo>
                    <a:pt x="243357" y="9143"/>
                  </a:lnTo>
                  <a:lnTo>
                    <a:pt x="206159" y="20192"/>
                  </a:lnTo>
                  <a:lnTo>
                    <a:pt x="171081" y="35178"/>
                  </a:lnTo>
                  <a:lnTo>
                    <a:pt x="108432" y="75691"/>
                  </a:lnTo>
                  <a:lnTo>
                    <a:pt x="57848" y="128650"/>
                  </a:lnTo>
                  <a:lnTo>
                    <a:pt x="21729" y="191515"/>
                  </a:lnTo>
                  <a:lnTo>
                    <a:pt x="2514" y="262381"/>
                  </a:lnTo>
                  <a:lnTo>
                    <a:pt x="0" y="299973"/>
                  </a:lnTo>
                  <a:lnTo>
                    <a:pt x="2514" y="337692"/>
                  </a:lnTo>
                  <a:lnTo>
                    <a:pt x="21729" y="408431"/>
                  </a:lnTo>
                  <a:lnTo>
                    <a:pt x="57848" y="471423"/>
                  </a:lnTo>
                  <a:lnTo>
                    <a:pt x="108432" y="524255"/>
                  </a:lnTo>
                  <a:lnTo>
                    <a:pt x="171081" y="564895"/>
                  </a:lnTo>
                  <a:lnTo>
                    <a:pt x="243357" y="590803"/>
                  </a:lnTo>
                  <a:lnTo>
                    <a:pt x="282346" y="597661"/>
                  </a:lnTo>
                  <a:lnTo>
                    <a:pt x="322846" y="600074"/>
                  </a:lnTo>
                  <a:close/>
                </a:path>
              </a:pathLst>
            </a:custGeom>
            <a:ln w="25907">
              <a:solidFill>
                <a:srgbClr val="0067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7284" y="368782"/>
              <a:ext cx="368935" cy="285115"/>
            </a:xfrm>
            <a:custGeom>
              <a:avLst/>
              <a:gdLst/>
              <a:ahLst/>
              <a:cxnLst/>
              <a:rect l="l" t="t" r="r" b="b"/>
              <a:pathLst>
                <a:path w="368934" h="285115">
                  <a:moveTo>
                    <a:pt x="155956" y="6502"/>
                  </a:moveTo>
                  <a:lnTo>
                    <a:pt x="153746" y="4343"/>
                  </a:lnTo>
                  <a:lnTo>
                    <a:pt x="61442" y="4343"/>
                  </a:lnTo>
                  <a:lnTo>
                    <a:pt x="59182" y="6502"/>
                  </a:lnTo>
                  <a:lnTo>
                    <a:pt x="59182" y="9296"/>
                  </a:lnTo>
                  <a:lnTo>
                    <a:pt x="155956" y="9296"/>
                  </a:lnTo>
                  <a:lnTo>
                    <a:pt x="155956" y="6502"/>
                  </a:lnTo>
                  <a:close/>
                </a:path>
                <a:path w="368934" h="285115">
                  <a:moveTo>
                    <a:pt x="189191" y="0"/>
                  </a:moveTo>
                  <a:lnTo>
                    <a:pt x="179171" y="0"/>
                  </a:lnTo>
                  <a:lnTo>
                    <a:pt x="179171" y="9296"/>
                  </a:lnTo>
                  <a:lnTo>
                    <a:pt x="189191" y="9296"/>
                  </a:lnTo>
                  <a:lnTo>
                    <a:pt x="189191" y="0"/>
                  </a:lnTo>
                  <a:close/>
                </a:path>
                <a:path w="368934" h="285115">
                  <a:moveTo>
                    <a:pt x="279539" y="0"/>
                  </a:moveTo>
                  <a:lnTo>
                    <a:pt x="240677" y="0"/>
                  </a:lnTo>
                  <a:lnTo>
                    <a:pt x="240677" y="9296"/>
                  </a:lnTo>
                  <a:lnTo>
                    <a:pt x="279539" y="9296"/>
                  </a:lnTo>
                  <a:lnTo>
                    <a:pt x="279539" y="0"/>
                  </a:lnTo>
                  <a:close/>
                </a:path>
                <a:path w="368934" h="285115">
                  <a:moveTo>
                    <a:pt x="368427" y="18948"/>
                  </a:moveTo>
                  <a:lnTo>
                    <a:pt x="366737" y="11582"/>
                  </a:lnTo>
                  <a:lnTo>
                    <a:pt x="362102" y="5613"/>
                  </a:lnTo>
                  <a:lnTo>
                    <a:pt x="355257" y="1549"/>
                  </a:lnTo>
                  <a:lnTo>
                    <a:pt x="346862" y="25"/>
                  </a:lnTo>
                  <a:lnTo>
                    <a:pt x="328752" y="25"/>
                  </a:lnTo>
                  <a:lnTo>
                    <a:pt x="328752" y="9296"/>
                  </a:lnTo>
                  <a:lnTo>
                    <a:pt x="353237" y="9296"/>
                  </a:lnTo>
                  <a:lnTo>
                    <a:pt x="358394" y="13614"/>
                  </a:lnTo>
                  <a:lnTo>
                    <a:pt x="358394" y="250723"/>
                  </a:lnTo>
                  <a:lnTo>
                    <a:pt x="353237" y="254914"/>
                  </a:lnTo>
                  <a:lnTo>
                    <a:pt x="208724" y="254914"/>
                  </a:lnTo>
                  <a:lnTo>
                    <a:pt x="206451" y="257073"/>
                  </a:lnTo>
                  <a:lnTo>
                    <a:pt x="206451" y="273964"/>
                  </a:lnTo>
                  <a:lnTo>
                    <a:pt x="204508" y="275488"/>
                  </a:lnTo>
                  <a:lnTo>
                    <a:pt x="163918" y="275488"/>
                  </a:lnTo>
                  <a:lnTo>
                    <a:pt x="161912" y="273964"/>
                  </a:lnTo>
                  <a:lnTo>
                    <a:pt x="161912" y="257073"/>
                  </a:lnTo>
                  <a:lnTo>
                    <a:pt x="159664" y="254914"/>
                  </a:lnTo>
                  <a:lnTo>
                    <a:pt x="15201" y="254914"/>
                  </a:lnTo>
                  <a:lnTo>
                    <a:pt x="10033" y="250723"/>
                  </a:lnTo>
                  <a:lnTo>
                    <a:pt x="10033" y="13614"/>
                  </a:lnTo>
                  <a:lnTo>
                    <a:pt x="15201" y="9296"/>
                  </a:lnTo>
                  <a:lnTo>
                    <a:pt x="39624" y="9296"/>
                  </a:lnTo>
                  <a:lnTo>
                    <a:pt x="39624" y="25"/>
                  </a:lnTo>
                  <a:lnTo>
                    <a:pt x="21513" y="25"/>
                  </a:lnTo>
                  <a:lnTo>
                    <a:pt x="13131" y="1549"/>
                  </a:lnTo>
                  <a:lnTo>
                    <a:pt x="6299" y="5613"/>
                  </a:lnTo>
                  <a:lnTo>
                    <a:pt x="1689" y="11582"/>
                  </a:lnTo>
                  <a:lnTo>
                    <a:pt x="0" y="18948"/>
                  </a:lnTo>
                  <a:lnTo>
                    <a:pt x="0" y="245389"/>
                  </a:lnTo>
                  <a:lnTo>
                    <a:pt x="1689" y="252755"/>
                  </a:lnTo>
                  <a:lnTo>
                    <a:pt x="6299" y="258724"/>
                  </a:lnTo>
                  <a:lnTo>
                    <a:pt x="13131" y="262788"/>
                  </a:lnTo>
                  <a:lnTo>
                    <a:pt x="21513" y="264312"/>
                  </a:lnTo>
                  <a:lnTo>
                    <a:pt x="151892" y="264312"/>
                  </a:lnTo>
                  <a:lnTo>
                    <a:pt x="151892" y="279044"/>
                  </a:lnTo>
                  <a:lnTo>
                    <a:pt x="158356" y="284886"/>
                  </a:lnTo>
                  <a:lnTo>
                    <a:pt x="210019" y="284886"/>
                  </a:lnTo>
                  <a:lnTo>
                    <a:pt x="216496" y="279044"/>
                  </a:lnTo>
                  <a:lnTo>
                    <a:pt x="216496" y="275488"/>
                  </a:lnTo>
                  <a:lnTo>
                    <a:pt x="216496" y="264312"/>
                  </a:lnTo>
                  <a:lnTo>
                    <a:pt x="346862" y="264312"/>
                  </a:lnTo>
                  <a:lnTo>
                    <a:pt x="355257" y="262788"/>
                  </a:lnTo>
                  <a:lnTo>
                    <a:pt x="362102" y="258724"/>
                  </a:lnTo>
                  <a:lnTo>
                    <a:pt x="366737" y="252755"/>
                  </a:lnTo>
                  <a:lnTo>
                    <a:pt x="368427" y="245389"/>
                  </a:lnTo>
                  <a:lnTo>
                    <a:pt x="368427" y="18948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6720" y="469391"/>
              <a:ext cx="95885" cy="92710"/>
            </a:xfrm>
            <a:custGeom>
              <a:avLst/>
              <a:gdLst/>
              <a:ahLst/>
              <a:cxnLst/>
              <a:rect l="l" t="t" r="r" b="b"/>
              <a:pathLst>
                <a:path w="95884" h="92709">
                  <a:moveTo>
                    <a:pt x="95834" y="85852"/>
                  </a:moveTo>
                  <a:lnTo>
                    <a:pt x="93637" y="83820"/>
                  </a:lnTo>
                  <a:lnTo>
                    <a:pt x="2235" y="83820"/>
                  </a:lnTo>
                  <a:lnTo>
                    <a:pt x="0" y="85852"/>
                  </a:lnTo>
                  <a:lnTo>
                    <a:pt x="0" y="90805"/>
                  </a:lnTo>
                  <a:lnTo>
                    <a:pt x="2235" y="92710"/>
                  </a:lnTo>
                  <a:lnTo>
                    <a:pt x="93637" y="92710"/>
                  </a:lnTo>
                  <a:lnTo>
                    <a:pt x="95834" y="90805"/>
                  </a:lnTo>
                  <a:lnTo>
                    <a:pt x="95834" y="85852"/>
                  </a:lnTo>
                  <a:close/>
                </a:path>
                <a:path w="95884" h="92709">
                  <a:moveTo>
                    <a:pt x="95834" y="53848"/>
                  </a:moveTo>
                  <a:lnTo>
                    <a:pt x="93637" y="51816"/>
                  </a:lnTo>
                  <a:lnTo>
                    <a:pt x="2235" y="51816"/>
                  </a:lnTo>
                  <a:lnTo>
                    <a:pt x="0" y="53848"/>
                  </a:lnTo>
                  <a:lnTo>
                    <a:pt x="0" y="58674"/>
                  </a:lnTo>
                  <a:lnTo>
                    <a:pt x="2235" y="60706"/>
                  </a:lnTo>
                  <a:lnTo>
                    <a:pt x="93637" y="60706"/>
                  </a:lnTo>
                  <a:lnTo>
                    <a:pt x="95834" y="58674"/>
                  </a:lnTo>
                  <a:lnTo>
                    <a:pt x="95834" y="53848"/>
                  </a:lnTo>
                  <a:close/>
                </a:path>
                <a:path w="95884" h="92709">
                  <a:moveTo>
                    <a:pt x="95834" y="2032"/>
                  </a:moveTo>
                  <a:lnTo>
                    <a:pt x="93637" y="0"/>
                  </a:lnTo>
                  <a:lnTo>
                    <a:pt x="2235" y="0"/>
                  </a:lnTo>
                  <a:lnTo>
                    <a:pt x="0" y="2032"/>
                  </a:lnTo>
                  <a:lnTo>
                    <a:pt x="0" y="6858"/>
                  </a:lnTo>
                  <a:lnTo>
                    <a:pt x="2235" y="8890"/>
                  </a:lnTo>
                  <a:lnTo>
                    <a:pt x="93637" y="8890"/>
                  </a:lnTo>
                  <a:lnTo>
                    <a:pt x="95834" y="6858"/>
                  </a:lnTo>
                  <a:lnTo>
                    <a:pt x="95834" y="20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6720" y="373379"/>
              <a:ext cx="96012" cy="7315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00812" y="348995"/>
              <a:ext cx="150495" cy="271145"/>
            </a:xfrm>
            <a:custGeom>
              <a:avLst/>
              <a:gdLst/>
              <a:ahLst/>
              <a:cxnLst/>
              <a:rect l="l" t="t" r="r" b="b"/>
              <a:pathLst>
                <a:path w="150495" h="271145">
                  <a:moveTo>
                    <a:pt x="150444" y="15367"/>
                  </a:moveTo>
                  <a:lnTo>
                    <a:pt x="149440" y="12192"/>
                  </a:lnTo>
                  <a:lnTo>
                    <a:pt x="145389" y="5778"/>
                  </a:lnTo>
                  <a:lnTo>
                    <a:pt x="145389" y="11049"/>
                  </a:lnTo>
                  <a:lnTo>
                    <a:pt x="145389" y="256921"/>
                  </a:lnTo>
                  <a:lnTo>
                    <a:pt x="141160" y="253873"/>
                  </a:lnTo>
                  <a:lnTo>
                    <a:pt x="135813" y="252095"/>
                  </a:lnTo>
                  <a:lnTo>
                    <a:pt x="5041" y="252095"/>
                  </a:lnTo>
                  <a:lnTo>
                    <a:pt x="5041" y="4699"/>
                  </a:lnTo>
                  <a:lnTo>
                    <a:pt x="138531" y="4699"/>
                  </a:lnTo>
                  <a:lnTo>
                    <a:pt x="145389" y="11049"/>
                  </a:lnTo>
                  <a:lnTo>
                    <a:pt x="145389" y="5778"/>
                  </a:lnTo>
                  <a:lnTo>
                    <a:pt x="144716" y="4699"/>
                  </a:lnTo>
                  <a:lnTo>
                    <a:pt x="144132" y="3683"/>
                  </a:lnTo>
                  <a:lnTo>
                    <a:pt x="137579" y="0"/>
                  </a:lnTo>
                  <a:lnTo>
                    <a:pt x="0" y="0"/>
                  </a:lnTo>
                  <a:lnTo>
                    <a:pt x="0" y="256794"/>
                  </a:lnTo>
                  <a:lnTo>
                    <a:pt x="136169" y="256794"/>
                  </a:lnTo>
                  <a:lnTo>
                    <a:pt x="141668" y="259207"/>
                  </a:lnTo>
                  <a:lnTo>
                    <a:pt x="148526" y="266573"/>
                  </a:lnTo>
                  <a:lnTo>
                    <a:pt x="150444" y="270891"/>
                  </a:lnTo>
                  <a:lnTo>
                    <a:pt x="150444" y="256921"/>
                  </a:lnTo>
                  <a:lnTo>
                    <a:pt x="150444" y="153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96240" y="344423"/>
              <a:ext cx="160020" cy="285115"/>
            </a:xfrm>
            <a:custGeom>
              <a:avLst/>
              <a:gdLst/>
              <a:ahLst/>
              <a:cxnLst/>
              <a:rect l="l" t="t" r="r" b="b"/>
              <a:pathLst>
                <a:path w="160020" h="285115">
                  <a:moveTo>
                    <a:pt x="159880" y="20066"/>
                  </a:moveTo>
                  <a:lnTo>
                    <a:pt x="149834" y="4902"/>
                  </a:lnTo>
                  <a:lnTo>
                    <a:pt x="149834" y="15621"/>
                  </a:lnTo>
                  <a:lnTo>
                    <a:pt x="149834" y="261112"/>
                  </a:lnTo>
                  <a:lnTo>
                    <a:pt x="145618" y="258191"/>
                  </a:lnTo>
                  <a:lnTo>
                    <a:pt x="140284" y="256413"/>
                  </a:lnTo>
                  <a:lnTo>
                    <a:pt x="10058" y="256413"/>
                  </a:lnTo>
                  <a:lnTo>
                    <a:pt x="10058" y="9271"/>
                  </a:lnTo>
                  <a:lnTo>
                    <a:pt x="143002" y="9271"/>
                  </a:lnTo>
                  <a:lnTo>
                    <a:pt x="149834" y="15621"/>
                  </a:lnTo>
                  <a:lnTo>
                    <a:pt x="149834" y="4902"/>
                  </a:lnTo>
                  <a:lnTo>
                    <a:pt x="146113" y="2552"/>
                  </a:lnTo>
                  <a:lnTo>
                    <a:pt x="140601" y="635"/>
                  </a:lnTo>
                  <a:lnTo>
                    <a:pt x="134556" y="0"/>
                  </a:lnTo>
                  <a:lnTo>
                    <a:pt x="2273" y="0"/>
                  </a:lnTo>
                  <a:lnTo>
                    <a:pt x="0" y="2032"/>
                  </a:lnTo>
                  <a:lnTo>
                    <a:pt x="0" y="263652"/>
                  </a:lnTo>
                  <a:lnTo>
                    <a:pt x="2273" y="265684"/>
                  </a:lnTo>
                  <a:lnTo>
                    <a:pt x="143002" y="265684"/>
                  </a:lnTo>
                  <a:lnTo>
                    <a:pt x="149834" y="272034"/>
                  </a:lnTo>
                  <a:lnTo>
                    <a:pt x="149834" y="282448"/>
                  </a:lnTo>
                  <a:lnTo>
                    <a:pt x="152095" y="284607"/>
                  </a:lnTo>
                  <a:lnTo>
                    <a:pt x="157607" y="284607"/>
                  </a:lnTo>
                  <a:lnTo>
                    <a:pt x="159880" y="282448"/>
                  </a:lnTo>
                  <a:lnTo>
                    <a:pt x="159880" y="261112"/>
                  </a:lnTo>
                  <a:lnTo>
                    <a:pt x="159880" y="20066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51688" y="348995"/>
              <a:ext cx="107950" cy="271145"/>
            </a:xfrm>
            <a:custGeom>
              <a:avLst/>
              <a:gdLst/>
              <a:ahLst/>
              <a:cxnLst/>
              <a:rect l="l" t="t" r="r" b="b"/>
              <a:pathLst>
                <a:path w="107950" h="271145">
                  <a:moveTo>
                    <a:pt x="66217" y="0"/>
                  </a:moveTo>
                  <a:lnTo>
                    <a:pt x="12738" y="0"/>
                  </a:lnTo>
                  <a:lnTo>
                    <a:pt x="6248" y="3683"/>
                  </a:lnTo>
                  <a:lnTo>
                    <a:pt x="1003" y="12192"/>
                  </a:lnTo>
                  <a:lnTo>
                    <a:pt x="0" y="15367"/>
                  </a:lnTo>
                  <a:lnTo>
                    <a:pt x="0" y="270891"/>
                  </a:lnTo>
                  <a:lnTo>
                    <a:pt x="1892" y="266573"/>
                  </a:lnTo>
                  <a:lnTo>
                    <a:pt x="8686" y="259207"/>
                  </a:lnTo>
                  <a:lnTo>
                    <a:pt x="13919" y="256921"/>
                  </a:lnTo>
                  <a:lnTo>
                    <a:pt x="4991" y="256921"/>
                  </a:lnTo>
                  <a:lnTo>
                    <a:pt x="4991" y="11049"/>
                  </a:lnTo>
                  <a:lnTo>
                    <a:pt x="11785" y="4699"/>
                  </a:lnTo>
                  <a:lnTo>
                    <a:pt x="66217" y="4699"/>
                  </a:lnTo>
                  <a:lnTo>
                    <a:pt x="66217" y="0"/>
                  </a:lnTo>
                  <a:close/>
                </a:path>
                <a:path w="107950" h="271145">
                  <a:moveTo>
                    <a:pt x="107835" y="188976"/>
                  </a:moveTo>
                  <a:lnTo>
                    <a:pt x="107530" y="186182"/>
                  </a:lnTo>
                  <a:lnTo>
                    <a:pt x="103200" y="182880"/>
                  </a:lnTo>
                  <a:lnTo>
                    <a:pt x="99999" y="183134"/>
                  </a:lnTo>
                  <a:lnTo>
                    <a:pt x="75590" y="209296"/>
                  </a:lnTo>
                  <a:lnTo>
                    <a:pt x="62357" y="196342"/>
                  </a:lnTo>
                  <a:lnTo>
                    <a:pt x="59143" y="196215"/>
                  </a:lnTo>
                  <a:lnTo>
                    <a:pt x="55016" y="199644"/>
                  </a:lnTo>
                  <a:lnTo>
                    <a:pt x="54864" y="202565"/>
                  </a:lnTo>
                  <a:lnTo>
                    <a:pt x="56756" y="204470"/>
                  </a:lnTo>
                  <a:lnTo>
                    <a:pt x="73761" y="220345"/>
                  </a:lnTo>
                  <a:lnTo>
                    <a:pt x="74434" y="220599"/>
                  </a:lnTo>
                  <a:lnTo>
                    <a:pt x="75145" y="220726"/>
                  </a:lnTo>
                  <a:lnTo>
                    <a:pt x="77279" y="220726"/>
                  </a:lnTo>
                  <a:lnTo>
                    <a:pt x="78752" y="220091"/>
                  </a:lnTo>
                  <a:lnTo>
                    <a:pt x="88900" y="209296"/>
                  </a:lnTo>
                  <a:lnTo>
                    <a:pt x="106006" y="191008"/>
                  </a:lnTo>
                  <a:lnTo>
                    <a:pt x="107835" y="1889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6679" y="348996"/>
              <a:ext cx="143929" cy="25692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47116" y="344423"/>
              <a:ext cx="160020" cy="285115"/>
            </a:xfrm>
            <a:custGeom>
              <a:avLst/>
              <a:gdLst/>
              <a:ahLst/>
              <a:cxnLst/>
              <a:rect l="l" t="t" r="r" b="b"/>
              <a:pathLst>
                <a:path w="160020" h="285115">
                  <a:moveTo>
                    <a:pt x="159867" y="2032"/>
                  </a:moveTo>
                  <a:lnTo>
                    <a:pt x="157657" y="0"/>
                  </a:lnTo>
                  <a:lnTo>
                    <a:pt x="90487" y="0"/>
                  </a:lnTo>
                  <a:lnTo>
                    <a:pt x="90487" y="9271"/>
                  </a:lnTo>
                  <a:lnTo>
                    <a:pt x="149821" y="9271"/>
                  </a:lnTo>
                  <a:lnTo>
                    <a:pt x="149821" y="256413"/>
                  </a:lnTo>
                  <a:lnTo>
                    <a:pt x="19596" y="256413"/>
                  </a:lnTo>
                  <a:lnTo>
                    <a:pt x="14325" y="258191"/>
                  </a:lnTo>
                  <a:lnTo>
                    <a:pt x="10045" y="261112"/>
                  </a:lnTo>
                  <a:lnTo>
                    <a:pt x="10045" y="15621"/>
                  </a:lnTo>
                  <a:lnTo>
                    <a:pt x="16878" y="9271"/>
                  </a:lnTo>
                  <a:lnTo>
                    <a:pt x="71640" y="9271"/>
                  </a:lnTo>
                  <a:lnTo>
                    <a:pt x="71640" y="0"/>
                  </a:lnTo>
                  <a:lnTo>
                    <a:pt x="25323" y="0"/>
                  </a:lnTo>
                  <a:lnTo>
                    <a:pt x="19265" y="635"/>
                  </a:lnTo>
                  <a:lnTo>
                    <a:pt x="2209" y="13970"/>
                  </a:lnTo>
                  <a:lnTo>
                    <a:pt x="749" y="16891"/>
                  </a:lnTo>
                  <a:lnTo>
                    <a:pt x="0" y="20066"/>
                  </a:lnTo>
                  <a:lnTo>
                    <a:pt x="0" y="282448"/>
                  </a:lnTo>
                  <a:lnTo>
                    <a:pt x="2260" y="284607"/>
                  </a:lnTo>
                  <a:lnTo>
                    <a:pt x="7785" y="284607"/>
                  </a:lnTo>
                  <a:lnTo>
                    <a:pt x="10045" y="282448"/>
                  </a:lnTo>
                  <a:lnTo>
                    <a:pt x="10045" y="272034"/>
                  </a:lnTo>
                  <a:lnTo>
                    <a:pt x="16878" y="265684"/>
                  </a:lnTo>
                  <a:lnTo>
                    <a:pt x="157657" y="265684"/>
                  </a:lnTo>
                  <a:lnTo>
                    <a:pt x="159867" y="263652"/>
                  </a:lnTo>
                  <a:lnTo>
                    <a:pt x="159867" y="261112"/>
                  </a:lnTo>
                  <a:lnTo>
                    <a:pt x="159867" y="2032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6720" y="373379"/>
              <a:ext cx="96012" cy="73151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26720" y="469391"/>
              <a:ext cx="95885" cy="92710"/>
            </a:xfrm>
            <a:custGeom>
              <a:avLst/>
              <a:gdLst/>
              <a:ahLst/>
              <a:cxnLst/>
              <a:rect l="l" t="t" r="r" b="b"/>
              <a:pathLst>
                <a:path w="95884" h="92709">
                  <a:moveTo>
                    <a:pt x="95834" y="85852"/>
                  </a:moveTo>
                  <a:lnTo>
                    <a:pt x="93637" y="83820"/>
                  </a:lnTo>
                  <a:lnTo>
                    <a:pt x="2235" y="83820"/>
                  </a:lnTo>
                  <a:lnTo>
                    <a:pt x="0" y="85852"/>
                  </a:lnTo>
                  <a:lnTo>
                    <a:pt x="0" y="90805"/>
                  </a:lnTo>
                  <a:lnTo>
                    <a:pt x="2235" y="92710"/>
                  </a:lnTo>
                  <a:lnTo>
                    <a:pt x="93637" y="92710"/>
                  </a:lnTo>
                  <a:lnTo>
                    <a:pt x="95834" y="90805"/>
                  </a:lnTo>
                  <a:lnTo>
                    <a:pt x="95834" y="85852"/>
                  </a:lnTo>
                  <a:close/>
                </a:path>
                <a:path w="95884" h="92709">
                  <a:moveTo>
                    <a:pt x="95834" y="53848"/>
                  </a:moveTo>
                  <a:lnTo>
                    <a:pt x="93637" y="51816"/>
                  </a:lnTo>
                  <a:lnTo>
                    <a:pt x="2235" y="51816"/>
                  </a:lnTo>
                  <a:lnTo>
                    <a:pt x="0" y="53848"/>
                  </a:lnTo>
                  <a:lnTo>
                    <a:pt x="0" y="58674"/>
                  </a:lnTo>
                  <a:lnTo>
                    <a:pt x="2235" y="60706"/>
                  </a:lnTo>
                  <a:lnTo>
                    <a:pt x="93637" y="60706"/>
                  </a:lnTo>
                  <a:lnTo>
                    <a:pt x="95834" y="58674"/>
                  </a:lnTo>
                  <a:lnTo>
                    <a:pt x="95834" y="53848"/>
                  </a:lnTo>
                  <a:close/>
                </a:path>
                <a:path w="95884" h="92709">
                  <a:moveTo>
                    <a:pt x="95834" y="2032"/>
                  </a:moveTo>
                  <a:lnTo>
                    <a:pt x="93637" y="0"/>
                  </a:lnTo>
                  <a:lnTo>
                    <a:pt x="2235" y="0"/>
                  </a:lnTo>
                  <a:lnTo>
                    <a:pt x="0" y="2032"/>
                  </a:lnTo>
                  <a:lnTo>
                    <a:pt x="0" y="6858"/>
                  </a:lnTo>
                  <a:lnTo>
                    <a:pt x="2235" y="8890"/>
                  </a:lnTo>
                  <a:lnTo>
                    <a:pt x="93637" y="8890"/>
                  </a:lnTo>
                  <a:lnTo>
                    <a:pt x="95834" y="6858"/>
                  </a:lnTo>
                  <a:lnTo>
                    <a:pt x="95834" y="2032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2648" y="313943"/>
              <a:ext cx="28575" cy="200025"/>
            </a:xfrm>
            <a:custGeom>
              <a:avLst/>
              <a:gdLst/>
              <a:ahLst/>
              <a:cxnLst/>
              <a:rect l="l" t="t" r="r" b="b"/>
              <a:pathLst>
                <a:path w="28575" h="200025">
                  <a:moveTo>
                    <a:pt x="28562" y="6108"/>
                  </a:moveTo>
                  <a:lnTo>
                    <a:pt x="27127" y="4711"/>
                  </a:lnTo>
                  <a:lnTo>
                    <a:pt x="23596" y="1371"/>
                  </a:lnTo>
                  <a:lnTo>
                    <a:pt x="23596" y="8636"/>
                  </a:lnTo>
                  <a:lnTo>
                    <a:pt x="23596" y="54737"/>
                  </a:lnTo>
                  <a:lnTo>
                    <a:pt x="23596" y="64135"/>
                  </a:lnTo>
                  <a:lnTo>
                    <a:pt x="23596" y="180467"/>
                  </a:lnTo>
                  <a:lnTo>
                    <a:pt x="14300" y="191897"/>
                  </a:lnTo>
                  <a:lnTo>
                    <a:pt x="4965" y="180467"/>
                  </a:lnTo>
                  <a:lnTo>
                    <a:pt x="4965" y="64135"/>
                  </a:lnTo>
                  <a:lnTo>
                    <a:pt x="23596" y="64135"/>
                  </a:lnTo>
                  <a:lnTo>
                    <a:pt x="23596" y="54737"/>
                  </a:lnTo>
                  <a:lnTo>
                    <a:pt x="4965" y="54737"/>
                  </a:lnTo>
                  <a:lnTo>
                    <a:pt x="4965" y="8636"/>
                  </a:lnTo>
                  <a:lnTo>
                    <a:pt x="9131" y="4711"/>
                  </a:lnTo>
                  <a:lnTo>
                    <a:pt x="19418" y="4711"/>
                  </a:lnTo>
                  <a:lnTo>
                    <a:pt x="23596" y="8636"/>
                  </a:lnTo>
                  <a:lnTo>
                    <a:pt x="23596" y="1371"/>
                  </a:lnTo>
                  <a:lnTo>
                    <a:pt x="22161" y="0"/>
                  </a:lnTo>
                  <a:lnTo>
                    <a:pt x="6413" y="0"/>
                  </a:lnTo>
                  <a:lnTo>
                    <a:pt x="0" y="6108"/>
                  </a:lnTo>
                  <a:lnTo>
                    <a:pt x="0" y="182118"/>
                  </a:lnTo>
                  <a:lnTo>
                    <a:pt x="14300" y="199517"/>
                  </a:lnTo>
                  <a:lnTo>
                    <a:pt x="20548" y="191897"/>
                  </a:lnTo>
                  <a:lnTo>
                    <a:pt x="28562" y="182118"/>
                  </a:lnTo>
                  <a:lnTo>
                    <a:pt x="28562" y="64135"/>
                  </a:lnTo>
                  <a:lnTo>
                    <a:pt x="28562" y="54737"/>
                  </a:lnTo>
                  <a:lnTo>
                    <a:pt x="28562" y="61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08076" y="309371"/>
              <a:ext cx="40005" cy="218440"/>
            </a:xfrm>
            <a:custGeom>
              <a:avLst/>
              <a:gdLst/>
              <a:ahLst/>
              <a:cxnLst/>
              <a:rect l="l" t="t" r="r" b="b"/>
              <a:pathLst>
                <a:path w="40004" h="218440">
                  <a:moveTo>
                    <a:pt x="39497" y="18161"/>
                  </a:moveTo>
                  <a:lnTo>
                    <a:pt x="37947" y="11049"/>
                  </a:lnTo>
                  <a:lnTo>
                    <a:pt x="36664" y="9398"/>
                  </a:lnTo>
                  <a:lnTo>
                    <a:pt x="33705" y="5334"/>
                  </a:lnTo>
                  <a:lnTo>
                    <a:pt x="29311" y="2578"/>
                  </a:lnTo>
                  <a:lnTo>
                    <a:pt x="29311" y="13208"/>
                  </a:lnTo>
                  <a:lnTo>
                    <a:pt x="29311" y="59436"/>
                  </a:lnTo>
                  <a:lnTo>
                    <a:pt x="29311" y="68326"/>
                  </a:lnTo>
                  <a:lnTo>
                    <a:pt x="29311" y="184785"/>
                  </a:lnTo>
                  <a:lnTo>
                    <a:pt x="19773" y="196088"/>
                  </a:lnTo>
                  <a:lnTo>
                    <a:pt x="10198" y="184785"/>
                  </a:lnTo>
                  <a:lnTo>
                    <a:pt x="10198" y="68326"/>
                  </a:lnTo>
                  <a:lnTo>
                    <a:pt x="29311" y="68326"/>
                  </a:lnTo>
                  <a:lnTo>
                    <a:pt x="29311" y="59436"/>
                  </a:lnTo>
                  <a:lnTo>
                    <a:pt x="10198" y="59436"/>
                  </a:lnTo>
                  <a:lnTo>
                    <a:pt x="10198" y="13208"/>
                  </a:lnTo>
                  <a:lnTo>
                    <a:pt x="14478" y="9398"/>
                  </a:lnTo>
                  <a:lnTo>
                    <a:pt x="25031" y="9398"/>
                  </a:lnTo>
                  <a:lnTo>
                    <a:pt x="29311" y="13208"/>
                  </a:lnTo>
                  <a:lnTo>
                    <a:pt x="29311" y="2578"/>
                  </a:lnTo>
                  <a:lnTo>
                    <a:pt x="27444" y="1397"/>
                  </a:lnTo>
                  <a:lnTo>
                    <a:pt x="19773" y="0"/>
                  </a:lnTo>
                  <a:lnTo>
                    <a:pt x="12090" y="1397"/>
                  </a:lnTo>
                  <a:lnTo>
                    <a:pt x="5803" y="5334"/>
                  </a:lnTo>
                  <a:lnTo>
                    <a:pt x="1562" y="11049"/>
                  </a:lnTo>
                  <a:lnTo>
                    <a:pt x="0" y="18161"/>
                  </a:lnTo>
                  <a:lnTo>
                    <a:pt x="0" y="61468"/>
                  </a:lnTo>
                  <a:lnTo>
                    <a:pt x="0" y="66294"/>
                  </a:lnTo>
                  <a:lnTo>
                    <a:pt x="0" y="187325"/>
                  </a:lnTo>
                  <a:lnTo>
                    <a:pt x="406" y="188341"/>
                  </a:lnTo>
                  <a:lnTo>
                    <a:pt x="13716" y="204241"/>
                  </a:lnTo>
                  <a:lnTo>
                    <a:pt x="13716" y="215773"/>
                  </a:lnTo>
                  <a:lnTo>
                    <a:pt x="16002" y="217932"/>
                  </a:lnTo>
                  <a:lnTo>
                    <a:pt x="21780" y="217932"/>
                  </a:lnTo>
                  <a:lnTo>
                    <a:pt x="24117" y="215773"/>
                  </a:lnTo>
                  <a:lnTo>
                    <a:pt x="24117" y="206248"/>
                  </a:lnTo>
                  <a:lnTo>
                    <a:pt x="32626" y="196088"/>
                  </a:lnTo>
                  <a:lnTo>
                    <a:pt x="39154" y="188341"/>
                  </a:lnTo>
                  <a:lnTo>
                    <a:pt x="39497" y="187325"/>
                  </a:lnTo>
                  <a:lnTo>
                    <a:pt x="39497" y="66294"/>
                  </a:lnTo>
                  <a:lnTo>
                    <a:pt x="39497" y="61468"/>
                  </a:lnTo>
                  <a:lnTo>
                    <a:pt x="39497" y="18161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06552" y="531875"/>
              <a:ext cx="53340" cy="38100"/>
            </a:xfrm>
            <a:custGeom>
              <a:avLst/>
              <a:gdLst/>
              <a:ahLst/>
              <a:cxnLst/>
              <a:rect l="l" t="t" r="r" b="b"/>
              <a:pathLst>
                <a:path w="53340" h="38100">
                  <a:moveTo>
                    <a:pt x="53086" y="6096"/>
                  </a:moveTo>
                  <a:lnTo>
                    <a:pt x="52781" y="3302"/>
                  </a:lnTo>
                  <a:lnTo>
                    <a:pt x="48425" y="0"/>
                  </a:lnTo>
                  <a:lnTo>
                    <a:pt x="45212" y="254"/>
                  </a:lnTo>
                  <a:lnTo>
                    <a:pt x="20269" y="26885"/>
                  </a:lnTo>
                  <a:lnTo>
                    <a:pt x="7188" y="13843"/>
                  </a:lnTo>
                  <a:lnTo>
                    <a:pt x="4114" y="13716"/>
                  </a:lnTo>
                  <a:lnTo>
                    <a:pt x="139" y="17145"/>
                  </a:lnTo>
                  <a:lnTo>
                    <a:pt x="0" y="19939"/>
                  </a:lnTo>
                  <a:lnTo>
                    <a:pt x="1803" y="21844"/>
                  </a:lnTo>
                  <a:lnTo>
                    <a:pt x="15468" y="34899"/>
                  </a:lnTo>
                  <a:lnTo>
                    <a:pt x="15494" y="35179"/>
                  </a:lnTo>
                  <a:lnTo>
                    <a:pt x="16522" y="35915"/>
                  </a:lnTo>
                  <a:lnTo>
                    <a:pt x="18161" y="37465"/>
                  </a:lnTo>
                  <a:lnTo>
                    <a:pt x="18745" y="37719"/>
                  </a:lnTo>
                  <a:lnTo>
                    <a:pt x="19380" y="37846"/>
                  </a:lnTo>
                  <a:lnTo>
                    <a:pt x="20256" y="37846"/>
                  </a:lnTo>
                  <a:lnTo>
                    <a:pt x="21145" y="37846"/>
                  </a:lnTo>
                  <a:lnTo>
                    <a:pt x="22390" y="37846"/>
                  </a:lnTo>
                  <a:lnTo>
                    <a:pt x="23876" y="37211"/>
                  </a:lnTo>
                  <a:lnTo>
                    <a:pt x="51244" y="8128"/>
                  </a:lnTo>
                  <a:lnTo>
                    <a:pt x="53086" y="6096"/>
                  </a:lnTo>
                  <a:close/>
                </a:path>
              </a:pathLst>
            </a:custGeom>
            <a:solidFill>
              <a:srgbClr val="D61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5" name="Содержимое 24" descr="DSC_0582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240040" cy="61436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10" dirty="0">
                <a:solidFill>
                  <a:srgbClr val="0067AC"/>
                </a:solidFill>
                <a:latin typeface="Arial"/>
                <a:cs typeface="Arial"/>
              </a:rPr>
              <a:t>Федеральный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25" name="Содержимое 24" descr="DSC_05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89"/>
            <a:ext cx="8572560" cy="56998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10" dirty="0">
                <a:solidFill>
                  <a:srgbClr val="0067AC"/>
                </a:solidFill>
                <a:latin typeface="Arial"/>
                <a:cs typeface="Arial"/>
              </a:rPr>
              <a:t>Федеральный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72964" y="90931"/>
            <a:ext cx="3244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67AC"/>
                </a:solidFill>
                <a:latin typeface="Arial"/>
                <a:cs typeface="Arial"/>
              </a:rPr>
              <a:t>проект</a:t>
            </a:r>
            <a:r>
              <a:rPr sz="1800" spc="-10" dirty="0">
                <a:solidFill>
                  <a:srgbClr val="0067AC"/>
                </a:solidFill>
                <a:latin typeface="Arial"/>
                <a:cs typeface="Arial"/>
              </a:rPr>
              <a:t> «Современная</a:t>
            </a:r>
            <a:r>
              <a:rPr sz="1800" spc="15" dirty="0">
                <a:solidFill>
                  <a:srgbClr val="0067A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67AC"/>
                </a:solidFill>
                <a:latin typeface="Arial"/>
                <a:cs typeface="Arial"/>
              </a:rPr>
              <a:t>школа»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4968" y="112851"/>
            <a:ext cx="1732914" cy="59563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495"/>
              </a:spcBef>
            </a:pPr>
            <a:r>
              <a:rPr sz="1000" spc="-10" dirty="0">
                <a:solidFill>
                  <a:srgbClr val="0067AC"/>
                </a:solidFill>
                <a:latin typeface="Arial"/>
                <a:cs typeface="Arial"/>
              </a:rPr>
              <a:t>НАЦИОНАЛЬНЫЙ</a:t>
            </a:r>
            <a:r>
              <a:rPr sz="1000" spc="25" dirty="0">
                <a:solidFill>
                  <a:srgbClr val="0067AC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067AC"/>
                </a:solidFill>
                <a:latin typeface="Arial"/>
                <a:cs typeface="Arial"/>
              </a:rPr>
              <a:t>ПРОЕКТ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800" spc="-25" dirty="0">
                <a:solidFill>
                  <a:srgbClr val="0067AC"/>
                </a:solidFill>
                <a:latin typeface="Arial"/>
                <a:cs typeface="Arial"/>
              </a:rPr>
              <a:t>ОБРАЗОВАНИЕ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" name="object 8"/>
          <p:cNvGrpSpPr/>
          <p:nvPr/>
        </p:nvGrpSpPr>
        <p:grpSpPr>
          <a:xfrm>
            <a:off x="216408" y="176784"/>
            <a:ext cx="671830" cy="626110"/>
            <a:chOff x="216408" y="176784"/>
            <a:chExt cx="671830" cy="626110"/>
          </a:xfrm>
        </p:grpSpPr>
        <p:sp>
          <p:nvSpPr>
            <p:cNvPr id="9" name="object 9"/>
            <p:cNvSpPr/>
            <p:nvPr/>
          </p:nvSpPr>
          <p:spPr>
            <a:xfrm>
              <a:off x="229362" y="189738"/>
              <a:ext cx="645795" cy="600075"/>
            </a:xfrm>
            <a:custGeom>
              <a:avLst/>
              <a:gdLst/>
              <a:ahLst/>
              <a:cxnLst/>
              <a:rect l="l" t="t" r="r" b="b"/>
              <a:pathLst>
                <a:path w="645794" h="600075">
                  <a:moveTo>
                    <a:pt x="322846" y="600074"/>
                  </a:moveTo>
                  <a:lnTo>
                    <a:pt x="363347" y="597661"/>
                  </a:lnTo>
                  <a:lnTo>
                    <a:pt x="402336" y="590803"/>
                  </a:lnTo>
                  <a:lnTo>
                    <a:pt x="439534" y="579754"/>
                  </a:lnTo>
                  <a:lnTo>
                    <a:pt x="474624" y="564895"/>
                  </a:lnTo>
                  <a:lnTo>
                    <a:pt x="537260" y="524255"/>
                  </a:lnTo>
                  <a:lnTo>
                    <a:pt x="587857" y="471423"/>
                  </a:lnTo>
                  <a:lnTo>
                    <a:pt x="623963" y="408431"/>
                  </a:lnTo>
                  <a:lnTo>
                    <a:pt x="643178" y="337692"/>
                  </a:lnTo>
                  <a:lnTo>
                    <a:pt x="645693" y="299973"/>
                  </a:lnTo>
                  <a:lnTo>
                    <a:pt x="643178" y="262381"/>
                  </a:lnTo>
                  <a:lnTo>
                    <a:pt x="623963" y="191515"/>
                  </a:lnTo>
                  <a:lnTo>
                    <a:pt x="587857" y="128650"/>
                  </a:lnTo>
                  <a:lnTo>
                    <a:pt x="537260" y="75691"/>
                  </a:lnTo>
                  <a:lnTo>
                    <a:pt x="474624" y="35178"/>
                  </a:lnTo>
                  <a:lnTo>
                    <a:pt x="439534" y="20192"/>
                  </a:lnTo>
                  <a:lnTo>
                    <a:pt x="402336" y="9143"/>
                  </a:lnTo>
                  <a:lnTo>
                    <a:pt x="363347" y="2285"/>
                  </a:lnTo>
                  <a:lnTo>
                    <a:pt x="322846" y="0"/>
                  </a:lnTo>
                  <a:lnTo>
                    <a:pt x="282346" y="2285"/>
                  </a:lnTo>
                  <a:lnTo>
                    <a:pt x="243357" y="9143"/>
                  </a:lnTo>
                  <a:lnTo>
                    <a:pt x="206159" y="20192"/>
                  </a:lnTo>
                  <a:lnTo>
                    <a:pt x="171081" y="35178"/>
                  </a:lnTo>
                  <a:lnTo>
                    <a:pt x="108432" y="75691"/>
                  </a:lnTo>
                  <a:lnTo>
                    <a:pt x="57848" y="128650"/>
                  </a:lnTo>
                  <a:lnTo>
                    <a:pt x="21729" y="191515"/>
                  </a:lnTo>
                  <a:lnTo>
                    <a:pt x="2514" y="262381"/>
                  </a:lnTo>
                  <a:lnTo>
                    <a:pt x="0" y="299973"/>
                  </a:lnTo>
                  <a:lnTo>
                    <a:pt x="2514" y="337692"/>
                  </a:lnTo>
                  <a:lnTo>
                    <a:pt x="21729" y="408431"/>
                  </a:lnTo>
                  <a:lnTo>
                    <a:pt x="57848" y="471423"/>
                  </a:lnTo>
                  <a:lnTo>
                    <a:pt x="108432" y="524255"/>
                  </a:lnTo>
                  <a:lnTo>
                    <a:pt x="171081" y="564895"/>
                  </a:lnTo>
                  <a:lnTo>
                    <a:pt x="243357" y="590803"/>
                  </a:lnTo>
                  <a:lnTo>
                    <a:pt x="282346" y="597661"/>
                  </a:lnTo>
                  <a:lnTo>
                    <a:pt x="322846" y="600074"/>
                  </a:lnTo>
                  <a:close/>
                </a:path>
              </a:pathLst>
            </a:custGeom>
            <a:ln w="25907">
              <a:solidFill>
                <a:srgbClr val="0067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7284" y="368782"/>
              <a:ext cx="368935" cy="285115"/>
            </a:xfrm>
            <a:custGeom>
              <a:avLst/>
              <a:gdLst/>
              <a:ahLst/>
              <a:cxnLst/>
              <a:rect l="l" t="t" r="r" b="b"/>
              <a:pathLst>
                <a:path w="368934" h="285115">
                  <a:moveTo>
                    <a:pt x="155956" y="6502"/>
                  </a:moveTo>
                  <a:lnTo>
                    <a:pt x="153746" y="4343"/>
                  </a:lnTo>
                  <a:lnTo>
                    <a:pt x="61442" y="4343"/>
                  </a:lnTo>
                  <a:lnTo>
                    <a:pt x="59182" y="6502"/>
                  </a:lnTo>
                  <a:lnTo>
                    <a:pt x="59182" y="9296"/>
                  </a:lnTo>
                  <a:lnTo>
                    <a:pt x="155956" y="9296"/>
                  </a:lnTo>
                  <a:lnTo>
                    <a:pt x="155956" y="6502"/>
                  </a:lnTo>
                  <a:close/>
                </a:path>
                <a:path w="368934" h="285115">
                  <a:moveTo>
                    <a:pt x="189191" y="0"/>
                  </a:moveTo>
                  <a:lnTo>
                    <a:pt x="179171" y="0"/>
                  </a:lnTo>
                  <a:lnTo>
                    <a:pt x="179171" y="9296"/>
                  </a:lnTo>
                  <a:lnTo>
                    <a:pt x="189191" y="9296"/>
                  </a:lnTo>
                  <a:lnTo>
                    <a:pt x="189191" y="0"/>
                  </a:lnTo>
                  <a:close/>
                </a:path>
                <a:path w="368934" h="285115">
                  <a:moveTo>
                    <a:pt x="279539" y="0"/>
                  </a:moveTo>
                  <a:lnTo>
                    <a:pt x="240677" y="0"/>
                  </a:lnTo>
                  <a:lnTo>
                    <a:pt x="240677" y="9296"/>
                  </a:lnTo>
                  <a:lnTo>
                    <a:pt x="279539" y="9296"/>
                  </a:lnTo>
                  <a:lnTo>
                    <a:pt x="279539" y="0"/>
                  </a:lnTo>
                  <a:close/>
                </a:path>
                <a:path w="368934" h="285115">
                  <a:moveTo>
                    <a:pt x="368427" y="18948"/>
                  </a:moveTo>
                  <a:lnTo>
                    <a:pt x="366737" y="11582"/>
                  </a:lnTo>
                  <a:lnTo>
                    <a:pt x="362102" y="5613"/>
                  </a:lnTo>
                  <a:lnTo>
                    <a:pt x="355257" y="1549"/>
                  </a:lnTo>
                  <a:lnTo>
                    <a:pt x="346862" y="25"/>
                  </a:lnTo>
                  <a:lnTo>
                    <a:pt x="328752" y="25"/>
                  </a:lnTo>
                  <a:lnTo>
                    <a:pt x="328752" y="9296"/>
                  </a:lnTo>
                  <a:lnTo>
                    <a:pt x="353237" y="9296"/>
                  </a:lnTo>
                  <a:lnTo>
                    <a:pt x="358394" y="13614"/>
                  </a:lnTo>
                  <a:lnTo>
                    <a:pt x="358394" y="250723"/>
                  </a:lnTo>
                  <a:lnTo>
                    <a:pt x="353237" y="254914"/>
                  </a:lnTo>
                  <a:lnTo>
                    <a:pt x="208724" y="254914"/>
                  </a:lnTo>
                  <a:lnTo>
                    <a:pt x="206451" y="257073"/>
                  </a:lnTo>
                  <a:lnTo>
                    <a:pt x="206451" y="273964"/>
                  </a:lnTo>
                  <a:lnTo>
                    <a:pt x="204508" y="275488"/>
                  </a:lnTo>
                  <a:lnTo>
                    <a:pt x="163918" y="275488"/>
                  </a:lnTo>
                  <a:lnTo>
                    <a:pt x="161912" y="273964"/>
                  </a:lnTo>
                  <a:lnTo>
                    <a:pt x="161912" y="257073"/>
                  </a:lnTo>
                  <a:lnTo>
                    <a:pt x="159664" y="254914"/>
                  </a:lnTo>
                  <a:lnTo>
                    <a:pt x="15201" y="254914"/>
                  </a:lnTo>
                  <a:lnTo>
                    <a:pt x="10033" y="250723"/>
                  </a:lnTo>
                  <a:lnTo>
                    <a:pt x="10033" y="13614"/>
                  </a:lnTo>
                  <a:lnTo>
                    <a:pt x="15201" y="9296"/>
                  </a:lnTo>
                  <a:lnTo>
                    <a:pt x="39624" y="9296"/>
                  </a:lnTo>
                  <a:lnTo>
                    <a:pt x="39624" y="25"/>
                  </a:lnTo>
                  <a:lnTo>
                    <a:pt x="21513" y="25"/>
                  </a:lnTo>
                  <a:lnTo>
                    <a:pt x="13131" y="1549"/>
                  </a:lnTo>
                  <a:lnTo>
                    <a:pt x="6299" y="5613"/>
                  </a:lnTo>
                  <a:lnTo>
                    <a:pt x="1689" y="11582"/>
                  </a:lnTo>
                  <a:lnTo>
                    <a:pt x="0" y="18948"/>
                  </a:lnTo>
                  <a:lnTo>
                    <a:pt x="0" y="245389"/>
                  </a:lnTo>
                  <a:lnTo>
                    <a:pt x="1689" y="252755"/>
                  </a:lnTo>
                  <a:lnTo>
                    <a:pt x="6299" y="258724"/>
                  </a:lnTo>
                  <a:lnTo>
                    <a:pt x="13131" y="262788"/>
                  </a:lnTo>
                  <a:lnTo>
                    <a:pt x="21513" y="264312"/>
                  </a:lnTo>
                  <a:lnTo>
                    <a:pt x="151892" y="264312"/>
                  </a:lnTo>
                  <a:lnTo>
                    <a:pt x="151892" y="279044"/>
                  </a:lnTo>
                  <a:lnTo>
                    <a:pt x="158356" y="284886"/>
                  </a:lnTo>
                  <a:lnTo>
                    <a:pt x="210019" y="284886"/>
                  </a:lnTo>
                  <a:lnTo>
                    <a:pt x="216496" y="279044"/>
                  </a:lnTo>
                  <a:lnTo>
                    <a:pt x="216496" y="275488"/>
                  </a:lnTo>
                  <a:lnTo>
                    <a:pt x="216496" y="264312"/>
                  </a:lnTo>
                  <a:lnTo>
                    <a:pt x="346862" y="264312"/>
                  </a:lnTo>
                  <a:lnTo>
                    <a:pt x="355257" y="262788"/>
                  </a:lnTo>
                  <a:lnTo>
                    <a:pt x="362102" y="258724"/>
                  </a:lnTo>
                  <a:lnTo>
                    <a:pt x="366737" y="252755"/>
                  </a:lnTo>
                  <a:lnTo>
                    <a:pt x="368427" y="245389"/>
                  </a:lnTo>
                  <a:lnTo>
                    <a:pt x="368427" y="18948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6720" y="469391"/>
              <a:ext cx="95885" cy="92710"/>
            </a:xfrm>
            <a:custGeom>
              <a:avLst/>
              <a:gdLst/>
              <a:ahLst/>
              <a:cxnLst/>
              <a:rect l="l" t="t" r="r" b="b"/>
              <a:pathLst>
                <a:path w="95884" h="92709">
                  <a:moveTo>
                    <a:pt x="95834" y="85852"/>
                  </a:moveTo>
                  <a:lnTo>
                    <a:pt x="93637" y="83820"/>
                  </a:lnTo>
                  <a:lnTo>
                    <a:pt x="2235" y="83820"/>
                  </a:lnTo>
                  <a:lnTo>
                    <a:pt x="0" y="85852"/>
                  </a:lnTo>
                  <a:lnTo>
                    <a:pt x="0" y="90805"/>
                  </a:lnTo>
                  <a:lnTo>
                    <a:pt x="2235" y="92710"/>
                  </a:lnTo>
                  <a:lnTo>
                    <a:pt x="93637" y="92710"/>
                  </a:lnTo>
                  <a:lnTo>
                    <a:pt x="95834" y="90805"/>
                  </a:lnTo>
                  <a:lnTo>
                    <a:pt x="95834" y="85852"/>
                  </a:lnTo>
                  <a:close/>
                </a:path>
                <a:path w="95884" h="92709">
                  <a:moveTo>
                    <a:pt x="95834" y="53848"/>
                  </a:moveTo>
                  <a:lnTo>
                    <a:pt x="93637" y="51816"/>
                  </a:lnTo>
                  <a:lnTo>
                    <a:pt x="2235" y="51816"/>
                  </a:lnTo>
                  <a:lnTo>
                    <a:pt x="0" y="53848"/>
                  </a:lnTo>
                  <a:lnTo>
                    <a:pt x="0" y="58674"/>
                  </a:lnTo>
                  <a:lnTo>
                    <a:pt x="2235" y="60706"/>
                  </a:lnTo>
                  <a:lnTo>
                    <a:pt x="93637" y="60706"/>
                  </a:lnTo>
                  <a:lnTo>
                    <a:pt x="95834" y="58674"/>
                  </a:lnTo>
                  <a:lnTo>
                    <a:pt x="95834" y="53848"/>
                  </a:lnTo>
                  <a:close/>
                </a:path>
                <a:path w="95884" h="92709">
                  <a:moveTo>
                    <a:pt x="95834" y="2032"/>
                  </a:moveTo>
                  <a:lnTo>
                    <a:pt x="93637" y="0"/>
                  </a:lnTo>
                  <a:lnTo>
                    <a:pt x="2235" y="0"/>
                  </a:lnTo>
                  <a:lnTo>
                    <a:pt x="0" y="2032"/>
                  </a:lnTo>
                  <a:lnTo>
                    <a:pt x="0" y="6858"/>
                  </a:lnTo>
                  <a:lnTo>
                    <a:pt x="2235" y="8890"/>
                  </a:lnTo>
                  <a:lnTo>
                    <a:pt x="93637" y="8890"/>
                  </a:lnTo>
                  <a:lnTo>
                    <a:pt x="95834" y="6858"/>
                  </a:lnTo>
                  <a:lnTo>
                    <a:pt x="95834" y="20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6720" y="373379"/>
              <a:ext cx="96012" cy="7315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00812" y="348995"/>
              <a:ext cx="150495" cy="271145"/>
            </a:xfrm>
            <a:custGeom>
              <a:avLst/>
              <a:gdLst/>
              <a:ahLst/>
              <a:cxnLst/>
              <a:rect l="l" t="t" r="r" b="b"/>
              <a:pathLst>
                <a:path w="150495" h="271145">
                  <a:moveTo>
                    <a:pt x="150444" y="15367"/>
                  </a:moveTo>
                  <a:lnTo>
                    <a:pt x="149440" y="12192"/>
                  </a:lnTo>
                  <a:lnTo>
                    <a:pt x="145389" y="5778"/>
                  </a:lnTo>
                  <a:lnTo>
                    <a:pt x="145389" y="11049"/>
                  </a:lnTo>
                  <a:lnTo>
                    <a:pt x="145389" y="256921"/>
                  </a:lnTo>
                  <a:lnTo>
                    <a:pt x="141160" y="253873"/>
                  </a:lnTo>
                  <a:lnTo>
                    <a:pt x="135813" y="252095"/>
                  </a:lnTo>
                  <a:lnTo>
                    <a:pt x="5041" y="252095"/>
                  </a:lnTo>
                  <a:lnTo>
                    <a:pt x="5041" y="4699"/>
                  </a:lnTo>
                  <a:lnTo>
                    <a:pt x="138531" y="4699"/>
                  </a:lnTo>
                  <a:lnTo>
                    <a:pt x="145389" y="11049"/>
                  </a:lnTo>
                  <a:lnTo>
                    <a:pt x="145389" y="5778"/>
                  </a:lnTo>
                  <a:lnTo>
                    <a:pt x="144716" y="4699"/>
                  </a:lnTo>
                  <a:lnTo>
                    <a:pt x="144132" y="3683"/>
                  </a:lnTo>
                  <a:lnTo>
                    <a:pt x="137579" y="0"/>
                  </a:lnTo>
                  <a:lnTo>
                    <a:pt x="0" y="0"/>
                  </a:lnTo>
                  <a:lnTo>
                    <a:pt x="0" y="256794"/>
                  </a:lnTo>
                  <a:lnTo>
                    <a:pt x="136169" y="256794"/>
                  </a:lnTo>
                  <a:lnTo>
                    <a:pt x="141668" y="259207"/>
                  </a:lnTo>
                  <a:lnTo>
                    <a:pt x="148526" y="266573"/>
                  </a:lnTo>
                  <a:lnTo>
                    <a:pt x="150444" y="270891"/>
                  </a:lnTo>
                  <a:lnTo>
                    <a:pt x="150444" y="256921"/>
                  </a:lnTo>
                  <a:lnTo>
                    <a:pt x="150444" y="153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96240" y="344423"/>
              <a:ext cx="160020" cy="285115"/>
            </a:xfrm>
            <a:custGeom>
              <a:avLst/>
              <a:gdLst/>
              <a:ahLst/>
              <a:cxnLst/>
              <a:rect l="l" t="t" r="r" b="b"/>
              <a:pathLst>
                <a:path w="160020" h="285115">
                  <a:moveTo>
                    <a:pt x="159880" y="20066"/>
                  </a:moveTo>
                  <a:lnTo>
                    <a:pt x="149834" y="4902"/>
                  </a:lnTo>
                  <a:lnTo>
                    <a:pt x="149834" y="15621"/>
                  </a:lnTo>
                  <a:lnTo>
                    <a:pt x="149834" y="261112"/>
                  </a:lnTo>
                  <a:lnTo>
                    <a:pt x="145618" y="258191"/>
                  </a:lnTo>
                  <a:lnTo>
                    <a:pt x="140284" y="256413"/>
                  </a:lnTo>
                  <a:lnTo>
                    <a:pt x="10058" y="256413"/>
                  </a:lnTo>
                  <a:lnTo>
                    <a:pt x="10058" y="9271"/>
                  </a:lnTo>
                  <a:lnTo>
                    <a:pt x="143002" y="9271"/>
                  </a:lnTo>
                  <a:lnTo>
                    <a:pt x="149834" y="15621"/>
                  </a:lnTo>
                  <a:lnTo>
                    <a:pt x="149834" y="4902"/>
                  </a:lnTo>
                  <a:lnTo>
                    <a:pt x="146113" y="2552"/>
                  </a:lnTo>
                  <a:lnTo>
                    <a:pt x="140601" y="635"/>
                  </a:lnTo>
                  <a:lnTo>
                    <a:pt x="134556" y="0"/>
                  </a:lnTo>
                  <a:lnTo>
                    <a:pt x="2273" y="0"/>
                  </a:lnTo>
                  <a:lnTo>
                    <a:pt x="0" y="2032"/>
                  </a:lnTo>
                  <a:lnTo>
                    <a:pt x="0" y="263652"/>
                  </a:lnTo>
                  <a:lnTo>
                    <a:pt x="2273" y="265684"/>
                  </a:lnTo>
                  <a:lnTo>
                    <a:pt x="143002" y="265684"/>
                  </a:lnTo>
                  <a:lnTo>
                    <a:pt x="149834" y="272034"/>
                  </a:lnTo>
                  <a:lnTo>
                    <a:pt x="149834" y="282448"/>
                  </a:lnTo>
                  <a:lnTo>
                    <a:pt x="152095" y="284607"/>
                  </a:lnTo>
                  <a:lnTo>
                    <a:pt x="157607" y="284607"/>
                  </a:lnTo>
                  <a:lnTo>
                    <a:pt x="159880" y="282448"/>
                  </a:lnTo>
                  <a:lnTo>
                    <a:pt x="159880" y="261112"/>
                  </a:lnTo>
                  <a:lnTo>
                    <a:pt x="159880" y="20066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51688" y="348995"/>
              <a:ext cx="107950" cy="271145"/>
            </a:xfrm>
            <a:custGeom>
              <a:avLst/>
              <a:gdLst/>
              <a:ahLst/>
              <a:cxnLst/>
              <a:rect l="l" t="t" r="r" b="b"/>
              <a:pathLst>
                <a:path w="107950" h="271145">
                  <a:moveTo>
                    <a:pt x="66217" y="0"/>
                  </a:moveTo>
                  <a:lnTo>
                    <a:pt x="12738" y="0"/>
                  </a:lnTo>
                  <a:lnTo>
                    <a:pt x="6248" y="3683"/>
                  </a:lnTo>
                  <a:lnTo>
                    <a:pt x="1003" y="12192"/>
                  </a:lnTo>
                  <a:lnTo>
                    <a:pt x="0" y="15367"/>
                  </a:lnTo>
                  <a:lnTo>
                    <a:pt x="0" y="270891"/>
                  </a:lnTo>
                  <a:lnTo>
                    <a:pt x="1892" y="266573"/>
                  </a:lnTo>
                  <a:lnTo>
                    <a:pt x="8686" y="259207"/>
                  </a:lnTo>
                  <a:lnTo>
                    <a:pt x="13919" y="256921"/>
                  </a:lnTo>
                  <a:lnTo>
                    <a:pt x="4991" y="256921"/>
                  </a:lnTo>
                  <a:lnTo>
                    <a:pt x="4991" y="11049"/>
                  </a:lnTo>
                  <a:lnTo>
                    <a:pt x="11785" y="4699"/>
                  </a:lnTo>
                  <a:lnTo>
                    <a:pt x="66217" y="4699"/>
                  </a:lnTo>
                  <a:lnTo>
                    <a:pt x="66217" y="0"/>
                  </a:lnTo>
                  <a:close/>
                </a:path>
                <a:path w="107950" h="271145">
                  <a:moveTo>
                    <a:pt x="107835" y="188976"/>
                  </a:moveTo>
                  <a:lnTo>
                    <a:pt x="107530" y="186182"/>
                  </a:lnTo>
                  <a:lnTo>
                    <a:pt x="103200" y="182880"/>
                  </a:lnTo>
                  <a:lnTo>
                    <a:pt x="99999" y="183134"/>
                  </a:lnTo>
                  <a:lnTo>
                    <a:pt x="75590" y="209296"/>
                  </a:lnTo>
                  <a:lnTo>
                    <a:pt x="62357" y="196342"/>
                  </a:lnTo>
                  <a:lnTo>
                    <a:pt x="59143" y="196215"/>
                  </a:lnTo>
                  <a:lnTo>
                    <a:pt x="55016" y="199644"/>
                  </a:lnTo>
                  <a:lnTo>
                    <a:pt x="54864" y="202565"/>
                  </a:lnTo>
                  <a:lnTo>
                    <a:pt x="56756" y="204470"/>
                  </a:lnTo>
                  <a:lnTo>
                    <a:pt x="73761" y="220345"/>
                  </a:lnTo>
                  <a:lnTo>
                    <a:pt x="74434" y="220599"/>
                  </a:lnTo>
                  <a:lnTo>
                    <a:pt x="75145" y="220726"/>
                  </a:lnTo>
                  <a:lnTo>
                    <a:pt x="77279" y="220726"/>
                  </a:lnTo>
                  <a:lnTo>
                    <a:pt x="78752" y="220091"/>
                  </a:lnTo>
                  <a:lnTo>
                    <a:pt x="88900" y="209296"/>
                  </a:lnTo>
                  <a:lnTo>
                    <a:pt x="106006" y="191008"/>
                  </a:lnTo>
                  <a:lnTo>
                    <a:pt x="107835" y="1889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6679" y="348996"/>
              <a:ext cx="143929" cy="25692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47116" y="344423"/>
              <a:ext cx="160020" cy="285115"/>
            </a:xfrm>
            <a:custGeom>
              <a:avLst/>
              <a:gdLst/>
              <a:ahLst/>
              <a:cxnLst/>
              <a:rect l="l" t="t" r="r" b="b"/>
              <a:pathLst>
                <a:path w="160020" h="285115">
                  <a:moveTo>
                    <a:pt x="159867" y="2032"/>
                  </a:moveTo>
                  <a:lnTo>
                    <a:pt x="157657" y="0"/>
                  </a:lnTo>
                  <a:lnTo>
                    <a:pt x="90487" y="0"/>
                  </a:lnTo>
                  <a:lnTo>
                    <a:pt x="90487" y="9271"/>
                  </a:lnTo>
                  <a:lnTo>
                    <a:pt x="149821" y="9271"/>
                  </a:lnTo>
                  <a:lnTo>
                    <a:pt x="149821" y="256413"/>
                  </a:lnTo>
                  <a:lnTo>
                    <a:pt x="19596" y="256413"/>
                  </a:lnTo>
                  <a:lnTo>
                    <a:pt x="14325" y="258191"/>
                  </a:lnTo>
                  <a:lnTo>
                    <a:pt x="10045" y="261112"/>
                  </a:lnTo>
                  <a:lnTo>
                    <a:pt x="10045" y="15621"/>
                  </a:lnTo>
                  <a:lnTo>
                    <a:pt x="16878" y="9271"/>
                  </a:lnTo>
                  <a:lnTo>
                    <a:pt x="71640" y="9271"/>
                  </a:lnTo>
                  <a:lnTo>
                    <a:pt x="71640" y="0"/>
                  </a:lnTo>
                  <a:lnTo>
                    <a:pt x="25323" y="0"/>
                  </a:lnTo>
                  <a:lnTo>
                    <a:pt x="19265" y="635"/>
                  </a:lnTo>
                  <a:lnTo>
                    <a:pt x="2209" y="13970"/>
                  </a:lnTo>
                  <a:lnTo>
                    <a:pt x="749" y="16891"/>
                  </a:lnTo>
                  <a:lnTo>
                    <a:pt x="0" y="20066"/>
                  </a:lnTo>
                  <a:lnTo>
                    <a:pt x="0" y="282448"/>
                  </a:lnTo>
                  <a:lnTo>
                    <a:pt x="2260" y="284607"/>
                  </a:lnTo>
                  <a:lnTo>
                    <a:pt x="7785" y="284607"/>
                  </a:lnTo>
                  <a:lnTo>
                    <a:pt x="10045" y="282448"/>
                  </a:lnTo>
                  <a:lnTo>
                    <a:pt x="10045" y="272034"/>
                  </a:lnTo>
                  <a:lnTo>
                    <a:pt x="16878" y="265684"/>
                  </a:lnTo>
                  <a:lnTo>
                    <a:pt x="157657" y="265684"/>
                  </a:lnTo>
                  <a:lnTo>
                    <a:pt x="159867" y="263652"/>
                  </a:lnTo>
                  <a:lnTo>
                    <a:pt x="159867" y="261112"/>
                  </a:lnTo>
                  <a:lnTo>
                    <a:pt x="159867" y="2032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6720" y="373379"/>
              <a:ext cx="96012" cy="73151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26720" y="469391"/>
              <a:ext cx="95885" cy="92710"/>
            </a:xfrm>
            <a:custGeom>
              <a:avLst/>
              <a:gdLst/>
              <a:ahLst/>
              <a:cxnLst/>
              <a:rect l="l" t="t" r="r" b="b"/>
              <a:pathLst>
                <a:path w="95884" h="92709">
                  <a:moveTo>
                    <a:pt x="95834" y="85852"/>
                  </a:moveTo>
                  <a:lnTo>
                    <a:pt x="93637" y="83820"/>
                  </a:lnTo>
                  <a:lnTo>
                    <a:pt x="2235" y="83820"/>
                  </a:lnTo>
                  <a:lnTo>
                    <a:pt x="0" y="85852"/>
                  </a:lnTo>
                  <a:lnTo>
                    <a:pt x="0" y="90805"/>
                  </a:lnTo>
                  <a:lnTo>
                    <a:pt x="2235" y="92710"/>
                  </a:lnTo>
                  <a:lnTo>
                    <a:pt x="93637" y="92710"/>
                  </a:lnTo>
                  <a:lnTo>
                    <a:pt x="95834" y="90805"/>
                  </a:lnTo>
                  <a:lnTo>
                    <a:pt x="95834" y="85852"/>
                  </a:lnTo>
                  <a:close/>
                </a:path>
                <a:path w="95884" h="92709">
                  <a:moveTo>
                    <a:pt x="95834" y="53848"/>
                  </a:moveTo>
                  <a:lnTo>
                    <a:pt x="93637" y="51816"/>
                  </a:lnTo>
                  <a:lnTo>
                    <a:pt x="2235" y="51816"/>
                  </a:lnTo>
                  <a:lnTo>
                    <a:pt x="0" y="53848"/>
                  </a:lnTo>
                  <a:lnTo>
                    <a:pt x="0" y="58674"/>
                  </a:lnTo>
                  <a:lnTo>
                    <a:pt x="2235" y="60706"/>
                  </a:lnTo>
                  <a:lnTo>
                    <a:pt x="93637" y="60706"/>
                  </a:lnTo>
                  <a:lnTo>
                    <a:pt x="95834" y="58674"/>
                  </a:lnTo>
                  <a:lnTo>
                    <a:pt x="95834" y="53848"/>
                  </a:lnTo>
                  <a:close/>
                </a:path>
                <a:path w="95884" h="92709">
                  <a:moveTo>
                    <a:pt x="95834" y="2032"/>
                  </a:moveTo>
                  <a:lnTo>
                    <a:pt x="93637" y="0"/>
                  </a:lnTo>
                  <a:lnTo>
                    <a:pt x="2235" y="0"/>
                  </a:lnTo>
                  <a:lnTo>
                    <a:pt x="0" y="2032"/>
                  </a:lnTo>
                  <a:lnTo>
                    <a:pt x="0" y="6858"/>
                  </a:lnTo>
                  <a:lnTo>
                    <a:pt x="2235" y="8890"/>
                  </a:lnTo>
                  <a:lnTo>
                    <a:pt x="93637" y="8890"/>
                  </a:lnTo>
                  <a:lnTo>
                    <a:pt x="95834" y="6858"/>
                  </a:lnTo>
                  <a:lnTo>
                    <a:pt x="95834" y="2032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2648" y="313943"/>
              <a:ext cx="28575" cy="200025"/>
            </a:xfrm>
            <a:custGeom>
              <a:avLst/>
              <a:gdLst/>
              <a:ahLst/>
              <a:cxnLst/>
              <a:rect l="l" t="t" r="r" b="b"/>
              <a:pathLst>
                <a:path w="28575" h="200025">
                  <a:moveTo>
                    <a:pt x="28562" y="6108"/>
                  </a:moveTo>
                  <a:lnTo>
                    <a:pt x="27127" y="4711"/>
                  </a:lnTo>
                  <a:lnTo>
                    <a:pt x="23596" y="1371"/>
                  </a:lnTo>
                  <a:lnTo>
                    <a:pt x="23596" y="8636"/>
                  </a:lnTo>
                  <a:lnTo>
                    <a:pt x="23596" y="54737"/>
                  </a:lnTo>
                  <a:lnTo>
                    <a:pt x="23596" y="64135"/>
                  </a:lnTo>
                  <a:lnTo>
                    <a:pt x="23596" y="180467"/>
                  </a:lnTo>
                  <a:lnTo>
                    <a:pt x="14300" y="191897"/>
                  </a:lnTo>
                  <a:lnTo>
                    <a:pt x="4965" y="180467"/>
                  </a:lnTo>
                  <a:lnTo>
                    <a:pt x="4965" y="64135"/>
                  </a:lnTo>
                  <a:lnTo>
                    <a:pt x="23596" y="64135"/>
                  </a:lnTo>
                  <a:lnTo>
                    <a:pt x="23596" y="54737"/>
                  </a:lnTo>
                  <a:lnTo>
                    <a:pt x="4965" y="54737"/>
                  </a:lnTo>
                  <a:lnTo>
                    <a:pt x="4965" y="8636"/>
                  </a:lnTo>
                  <a:lnTo>
                    <a:pt x="9131" y="4711"/>
                  </a:lnTo>
                  <a:lnTo>
                    <a:pt x="19418" y="4711"/>
                  </a:lnTo>
                  <a:lnTo>
                    <a:pt x="23596" y="8636"/>
                  </a:lnTo>
                  <a:lnTo>
                    <a:pt x="23596" y="1371"/>
                  </a:lnTo>
                  <a:lnTo>
                    <a:pt x="22161" y="0"/>
                  </a:lnTo>
                  <a:lnTo>
                    <a:pt x="6413" y="0"/>
                  </a:lnTo>
                  <a:lnTo>
                    <a:pt x="0" y="6108"/>
                  </a:lnTo>
                  <a:lnTo>
                    <a:pt x="0" y="182118"/>
                  </a:lnTo>
                  <a:lnTo>
                    <a:pt x="14300" y="199517"/>
                  </a:lnTo>
                  <a:lnTo>
                    <a:pt x="20548" y="191897"/>
                  </a:lnTo>
                  <a:lnTo>
                    <a:pt x="28562" y="182118"/>
                  </a:lnTo>
                  <a:lnTo>
                    <a:pt x="28562" y="64135"/>
                  </a:lnTo>
                  <a:lnTo>
                    <a:pt x="28562" y="54737"/>
                  </a:lnTo>
                  <a:lnTo>
                    <a:pt x="28562" y="61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08076" y="309371"/>
              <a:ext cx="40005" cy="218440"/>
            </a:xfrm>
            <a:custGeom>
              <a:avLst/>
              <a:gdLst/>
              <a:ahLst/>
              <a:cxnLst/>
              <a:rect l="l" t="t" r="r" b="b"/>
              <a:pathLst>
                <a:path w="40004" h="218440">
                  <a:moveTo>
                    <a:pt x="39497" y="18161"/>
                  </a:moveTo>
                  <a:lnTo>
                    <a:pt x="37947" y="11049"/>
                  </a:lnTo>
                  <a:lnTo>
                    <a:pt x="36664" y="9398"/>
                  </a:lnTo>
                  <a:lnTo>
                    <a:pt x="33705" y="5334"/>
                  </a:lnTo>
                  <a:lnTo>
                    <a:pt x="29311" y="2578"/>
                  </a:lnTo>
                  <a:lnTo>
                    <a:pt x="29311" y="13208"/>
                  </a:lnTo>
                  <a:lnTo>
                    <a:pt x="29311" y="59436"/>
                  </a:lnTo>
                  <a:lnTo>
                    <a:pt x="29311" y="68326"/>
                  </a:lnTo>
                  <a:lnTo>
                    <a:pt x="29311" y="184785"/>
                  </a:lnTo>
                  <a:lnTo>
                    <a:pt x="19773" y="196088"/>
                  </a:lnTo>
                  <a:lnTo>
                    <a:pt x="10198" y="184785"/>
                  </a:lnTo>
                  <a:lnTo>
                    <a:pt x="10198" y="68326"/>
                  </a:lnTo>
                  <a:lnTo>
                    <a:pt x="29311" y="68326"/>
                  </a:lnTo>
                  <a:lnTo>
                    <a:pt x="29311" y="59436"/>
                  </a:lnTo>
                  <a:lnTo>
                    <a:pt x="10198" y="59436"/>
                  </a:lnTo>
                  <a:lnTo>
                    <a:pt x="10198" y="13208"/>
                  </a:lnTo>
                  <a:lnTo>
                    <a:pt x="14478" y="9398"/>
                  </a:lnTo>
                  <a:lnTo>
                    <a:pt x="25031" y="9398"/>
                  </a:lnTo>
                  <a:lnTo>
                    <a:pt x="29311" y="13208"/>
                  </a:lnTo>
                  <a:lnTo>
                    <a:pt x="29311" y="2578"/>
                  </a:lnTo>
                  <a:lnTo>
                    <a:pt x="27444" y="1397"/>
                  </a:lnTo>
                  <a:lnTo>
                    <a:pt x="19773" y="0"/>
                  </a:lnTo>
                  <a:lnTo>
                    <a:pt x="12090" y="1397"/>
                  </a:lnTo>
                  <a:lnTo>
                    <a:pt x="5803" y="5334"/>
                  </a:lnTo>
                  <a:lnTo>
                    <a:pt x="1562" y="11049"/>
                  </a:lnTo>
                  <a:lnTo>
                    <a:pt x="0" y="18161"/>
                  </a:lnTo>
                  <a:lnTo>
                    <a:pt x="0" y="61468"/>
                  </a:lnTo>
                  <a:lnTo>
                    <a:pt x="0" y="66294"/>
                  </a:lnTo>
                  <a:lnTo>
                    <a:pt x="0" y="187325"/>
                  </a:lnTo>
                  <a:lnTo>
                    <a:pt x="406" y="188341"/>
                  </a:lnTo>
                  <a:lnTo>
                    <a:pt x="13716" y="204241"/>
                  </a:lnTo>
                  <a:lnTo>
                    <a:pt x="13716" y="215773"/>
                  </a:lnTo>
                  <a:lnTo>
                    <a:pt x="16002" y="217932"/>
                  </a:lnTo>
                  <a:lnTo>
                    <a:pt x="21780" y="217932"/>
                  </a:lnTo>
                  <a:lnTo>
                    <a:pt x="24117" y="215773"/>
                  </a:lnTo>
                  <a:lnTo>
                    <a:pt x="24117" y="206248"/>
                  </a:lnTo>
                  <a:lnTo>
                    <a:pt x="32626" y="196088"/>
                  </a:lnTo>
                  <a:lnTo>
                    <a:pt x="39154" y="188341"/>
                  </a:lnTo>
                  <a:lnTo>
                    <a:pt x="39497" y="187325"/>
                  </a:lnTo>
                  <a:lnTo>
                    <a:pt x="39497" y="66294"/>
                  </a:lnTo>
                  <a:lnTo>
                    <a:pt x="39497" y="61468"/>
                  </a:lnTo>
                  <a:lnTo>
                    <a:pt x="39497" y="18161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06552" y="531875"/>
              <a:ext cx="53340" cy="38100"/>
            </a:xfrm>
            <a:custGeom>
              <a:avLst/>
              <a:gdLst/>
              <a:ahLst/>
              <a:cxnLst/>
              <a:rect l="l" t="t" r="r" b="b"/>
              <a:pathLst>
                <a:path w="53340" h="38100">
                  <a:moveTo>
                    <a:pt x="53086" y="6096"/>
                  </a:moveTo>
                  <a:lnTo>
                    <a:pt x="52781" y="3302"/>
                  </a:lnTo>
                  <a:lnTo>
                    <a:pt x="48425" y="0"/>
                  </a:lnTo>
                  <a:lnTo>
                    <a:pt x="45212" y="254"/>
                  </a:lnTo>
                  <a:lnTo>
                    <a:pt x="20269" y="26885"/>
                  </a:lnTo>
                  <a:lnTo>
                    <a:pt x="7188" y="13843"/>
                  </a:lnTo>
                  <a:lnTo>
                    <a:pt x="4114" y="13716"/>
                  </a:lnTo>
                  <a:lnTo>
                    <a:pt x="139" y="17145"/>
                  </a:lnTo>
                  <a:lnTo>
                    <a:pt x="0" y="19939"/>
                  </a:lnTo>
                  <a:lnTo>
                    <a:pt x="1803" y="21844"/>
                  </a:lnTo>
                  <a:lnTo>
                    <a:pt x="15468" y="34899"/>
                  </a:lnTo>
                  <a:lnTo>
                    <a:pt x="15494" y="35179"/>
                  </a:lnTo>
                  <a:lnTo>
                    <a:pt x="16522" y="35915"/>
                  </a:lnTo>
                  <a:lnTo>
                    <a:pt x="18161" y="37465"/>
                  </a:lnTo>
                  <a:lnTo>
                    <a:pt x="18745" y="37719"/>
                  </a:lnTo>
                  <a:lnTo>
                    <a:pt x="19380" y="37846"/>
                  </a:lnTo>
                  <a:lnTo>
                    <a:pt x="20256" y="37846"/>
                  </a:lnTo>
                  <a:lnTo>
                    <a:pt x="21145" y="37846"/>
                  </a:lnTo>
                  <a:lnTo>
                    <a:pt x="22390" y="37846"/>
                  </a:lnTo>
                  <a:lnTo>
                    <a:pt x="23876" y="37211"/>
                  </a:lnTo>
                  <a:lnTo>
                    <a:pt x="51244" y="8128"/>
                  </a:lnTo>
                  <a:lnTo>
                    <a:pt x="53086" y="6096"/>
                  </a:lnTo>
                  <a:close/>
                </a:path>
              </a:pathLst>
            </a:custGeom>
            <a:solidFill>
              <a:srgbClr val="D61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3" name="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39000" y="120395"/>
            <a:ext cx="1830324" cy="792479"/>
          </a:xfrm>
          <a:prstGeom prst="rect">
            <a:avLst/>
          </a:prstGeom>
        </p:spPr>
      </p:pic>
      <p:pic>
        <p:nvPicPr>
          <p:cNvPr id="25" name="Содержимое 24" descr="DSC_0640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1" y="-1"/>
            <a:ext cx="9144000" cy="60797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10" dirty="0">
                <a:solidFill>
                  <a:srgbClr val="0067AC"/>
                </a:solidFill>
                <a:latin typeface="Arial"/>
                <a:cs typeface="Arial"/>
              </a:rPr>
              <a:t>Федеральный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72964" y="90931"/>
            <a:ext cx="3244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67AC"/>
                </a:solidFill>
                <a:latin typeface="Arial"/>
                <a:cs typeface="Arial"/>
              </a:rPr>
              <a:t>проект</a:t>
            </a:r>
            <a:r>
              <a:rPr sz="1800" spc="-10" dirty="0">
                <a:solidFill>
                  <a:srgbClr val="0067AC"/>
                </a:solidFill>
                <a:latin typeface="Arial"/>
                <a:cs typeface="Arial"/>
              </a:rPr>
              <a:t> «Современная</a:t>
            </a:r>
            <a:r>
              <a:rPr sz="1800" spc="15" dirty="0">
                <a:solidFill>
                  <a:srgbClr val="0067AC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67AC"/>
                </a:solidFill>
                <a:latin typeface="Arial"/>
                <a:cs typeface="Arial"/>
              </a:rPr>
              <a:t>школа»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4968" y="112851"/>
            <a:ext cx="1732914" cy="59563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495"/>
              </a:spcBef>
            </a:pPr>
            <a:r>
              <a:rPr sz="1000" spc="-10" dirty="0">
                <a:solidFill>
                  <a:srgbClr val="0067AC"/>
                </a:solidFill>
                <a:latin typeface="Arial"/>
                <a:cs typeface="Arial"/>
              </a:rPr>
              <a:t>НАЦИОНАЛЬНЫЙ</a:t>
            </a:r>
            <a:r>
              <a:rPr sz="1000" spc="25" dirty="0">
                <a:solidFill>
                  <a:srgbClr val="0067AC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067AC"/>
                </a:solidFill>
                <a:latin typeface="Arial"/>
                <a:cs typeface="Arial"/>
              </a:rPr>
              <a:t>ПРОЕКТ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800" spc="-25" dirty="0">
                <a:solidFill>
                  <a:srgbClr val="0067AC"/>
                </a:solidFill>
                <a:latin typeface="Arial"/>
                <a:cs typeface="Arial"/>
              </a:rPr>
              <a:t>ОБРАЗОВАНИЕ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" name="object 8"/>
          <p:cNvGrpSpPr/>
          <p:nvPr/>
        </p:nvGrpSpPr>
        <p:grpSpPr>
          <a:xfrm>
            <a:off x="216408" y="176784"/>
            <a:ext cx="671830" cy="626110"/>
            <a:chOff x="216408" y="176784"/>
            <a:chExt cx="671830" cy="626110"/>
          </a:xfrm>
        </p:grpSpPr>
        <p:sp>
          <p:nvSpPr>
            <p:cNvPr id="9" name="object 9"/>
            <p:cNvSpPr/>
            <p:nvPr/>
          </p:nvSpPr>
          <p:spPr>
            <a:xfrm>
              <a:off x="229362" y="189738"/>
              <a:ext cx="645795" cy="600075"/>
            </a:xfrm>
            <a:custGeom>
              <a:avLst/>
              <a:gdLst/>
              <a:ahLst/>
              <a:cxnLst/>
              <a:rect l="l" t="t" r="r" b="b"/>
              <a:pathLst>
                <a:path w="645794" h="600075">
                  <a:moveTo>
                    <a:pt x="322846" y="600074"/>
                  </a:moveTo>
                  <a:lnTo>
                    <a:pt x="363347" y="597661"/>
                  </a:lnTo>
                  <a:lnTo>
                    <a:pt x="402336" y="590803"/>
                  </a:lnTo>
                  <a:lnTo>
                    <a:pt x="439534" y="579754"/>
                  </a:lnTo>
                  <a:lnTo>
                    <a:pt x="474624" y="564895"/>
                  </a:lnTo>
                  <a:lnTo>
                    <a:pt x="537260" y="524255"/>
                  </a:lnTo>
                  <a:lnTo>
                    <a:pt x="587857" y="471423"/>
                  </a:lnTo>
                  <a:lnTo>
                    <a:pt x="623963" y="408431"/>
                  </a:lnTo>
                  <a:lnTo>
                    <a:pt x="643178" y="337692"/>
                  </a:lnTo>
                  <a:lnTo>
                    <a:pt x="645693" y="299973"/>
                  </a:lnTo>
                  <a:lnTo>
                    <a:pt x="643178" y="262381"/>
                  </a:lnTo>
                  <a:lnTo>
                    <a:pt x="623963" y="191515"/>
                  </a:lnTo>
                  <a:lnTo>
                    <a:pt x="587857" y="128650"/>
                  </a:lnTo>
                  <a:lnTo>
                    <a:pt x="537260" y="75691"/>
                  </a:lnTo>
                  <a:lnTo>
                    <a:pt x="474624" y="35178"/>
                  </a:lnTo>
                  <a:lnTo>
                    <a:pt x="439534" y="20192"/>
                  </a:lnTo>
                  <a:lnTo>
                    <a:pt x="402336" y="9143"/>
                  </a:lnTo>
                  <a:lnTo>
                    <a:pt x="363347" y="2285"/>
                  </a:lnTo>
                  <a:lnTo>
                    <a:pt x="322846" y="0"/>
                  </a:lnTo>
                  <a:lnTo>
                    <a:pt x="282346" y="2285"/>
                  </a:lnTo>
                  <a:lnTo>
                    <a:pt x="243357" y="9143"/>
                  </a:lnTo>
                  <a:lnTo>
                    <a:pt x="206159" y="20192"/>
                  </a:lnTo>
                  <a:lnTo>
                    <a:pt x="171081" y="35178"/>
                  </a:lnTo>
                  <a:lnTo>
                    <a:pt x="108432" y="75691"/>
                  </a:lnTo>
                  <a:lnTo>
                    <a:pt x="57848" y="128650"/>
                  </a:lnTo>
                  <a:lnTo>
                    <a:pt x="21729" y="191515"/>
                  </a:lnTo>
                  <a:lnTo>
                    <a:pt x="2514" y="262381"/>
                  </a:lnTo>
                  <a:lnTo>
                    <a:pt x="0" y="299973"/>
                  </a:lnTo>
                  <a:lnTo>
                    <a:pt x="2514" y="337692"/>
                  </a:lnTo>
                  <a:lnTo>
                    <a:pt x="21729" y="408431"/>
                  </a:lnTo>
                  <a:lnTo>
                    <a:pt x="57848" y="471423"/>
                  </a:lnTo>
                  <a:lnTo>
                    <a:pt x="108432" y="524255"/>
                  </a:lnTo>
                  <a:lnTo>
                    <a:pt x="171081" y="564895"/>
                  </a:lnTo>
                  <a:lnTo>
                    <a:pt x="243357" y="590803"/>
                  </a:lnTo>
                  <a:lnTo>
                    <a:pt x="282346" y="597661"/>
                  </a:lnTo>
                  <a:lnTo>
                    <a:pt x="322846" y="600074"/>
                  </a:lnTo>
                  <a:close/>
                </a:path>
              </a:pathLst>
            </a:custGeom>
            <a:ln w="25907">
              <a:solidFill>
                <a:srgbClr val="0067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7284" y="368782"/>
              <a:ext cx="368935" cy="285115"/>
            </a:xfrm>
            <a:custGeom>
              <a:avLst/>
              <a:gdLst/>
              <a:ahLst/>
              <a:cxnLst/>
              <a:rect l="l" t="t" r="r" b="b"/>
              <a:pathLst>
                <a:path w="368934" h="285115">
                  <a:moveTo>
                    <a:pt x="155956" y="6502"/>
                  </a:moveTo>
                  <a:lnTo>
                    <a:pt x="153746" y="4343"/>
                  </a:lnTo>
                  <a:lnTo>
                    <a:pt x="61442" y="4343"/>
                  </a:lnTo>
                  <a:lnTo>
                    <a:pt x="59182" y="6502"/>
                  </a:lnTo>
                  <a:lnTo>
                    <a:pt x="59182" y="9296"/>
                  </a:lnTo>
                  <a:lnTo>
                    <a:pt x="155956" y="9296"/>
                  </a:lnTo>
                  <a:lnTo>
                    <a:pt x="155956" y="6502"/>
                  </a:lnTo>
                  <a:close/>
                </a:path>
                <a:path w="368934" h="285115">
                  <a:moveTo>
                    <a:pt x="189191" y="0"/>
                  </a:moveTo>
                  <a:lnTo>
                    <a:pt x="179171" y="0"/>
                  </a:lnTo>
                  <a:lnTo>
                    <a:pt x="179171" y="9296"/>
                  </a:lnTo>
                  <a:lnTo>
                    <a:pt x="189191" y="9296"/>
                  </a:lnTo>
                  <a:lnTo>
                    <a:pt x="189191" y="0"/>
                  </a:lnTo>
                  <a:close/>
                </a:path>
                <a:path w="368934" h="285115">
                  <a:moveTo>
                    <a:pt x="279539" y="0"/>
                  </a:moveTo>
                  <a:lnTo>
                    <a:pt x="240677" y="0"/>
                  </a:lnTo>
                  <a:lnTo>
                    <a:pt x="240677" y="9296"/>
                  </a:lnTo>
                  <a:lnTo>
                    <a:pt x="279539" y="9296"/>
                  </a:lnTo>
                  <a:lnTo>
                    <a:pt x="279539" y="0"/>
                  </a:lnTo>
                  <a:close/>
                </a:path>
                <a:path w="368934" h="285115">
                  <a:moveTo>
                    <a:pt x="368427" y="18948"/>
                  </a:moveTo>
                  <a:lnTo>
                    <a:pt x="366737" y="11582"/>
                  </a:lnTo>
                  <a:lnTo>
                    <a:pt x="362102" y="5613"/>
                  </a:lnTo>
                  <a:lnTo>
                    <a:pt x="355257" y="1549"/>
                  </a:lnTo>
                  <a:lnTo>
                    <a:pt x="346862" y="25"/>
                  </a:lnTo>
                  <a:lnTo>
                    <a:pt x="328752" y="25"/>
                  </a:lnTo>
                  <a:lnTo>
                    <a:pt x="328752" y="9296"/>
                  </a:lnTo>
                  <a:lnTo>
                    <a:pt x="353237" y="9296"/>
                  </a:lnTo>
                  <a:lnTo>
                    <a:pt x="358394" y="13614"/>
                  </a:lnTo>
                  <a:lnTo>
                    <a:pt x="358394" y="250723"/>
                  </a:lnTo>
                  <a:lnTo>
                    <a:pt x="353237" y="254914"/>
                  </a:lnTo>
                  <a:lnTo>
                    <a:pt x="208724" y="254914"/>
                  </a:lnTo>
                  <a:lnTo>
                    <a:pt x="206451" y="257073"/>
                  </a:lnTo>
                  <a:lnTo>
                    <a:pt x="206451" y="273964"/>
                  </a:lnTo>
                  <a:lnTo>
                    <a:pt x="204508" y="275488"/>
                  </a:lnTo>
                  <a:lnTo>
                    <a:pt x="163918" y="275488"/>
                  </a:lnTo>
                  <a:lnTo>
                    <a:pt x="161912" y="273964"/>
                  </a:lnTo>
                  <a:lnTo>
                    <a:pt x="161912" y="257073"/>
                  </a:lnTo>
                  <a:lnTo>
                    <a:pt x="159664" y="254914"/>
                  </a:lnTo>
                  <a:lnTo>
                    <a:pt x="15201" y="254914"/>
                  </a:lnTo>
                  <a:lnTo>
                    <a:pt x="10033" y="250723"/>
                  </a:lnTo>
                  <a:lnTo>
                    <a:pt x="10033" y="13614"/>
                  </a:lnTo>
                  <a:lnTo>
                    <a:pt x="15201" y="9296"/>
                  </a:lnTo>
                  <a:lnTo>
                    <a:pt x="39624" y="9296"/>
                  </a:lnTo>
                  <a:lnTo>
                    <a:pt x="39624" y="25"/>
                  </a:lnTo>
                  <a:lnTo>
                    <a:pt x="21513" y="25"/>
                  </a:lnTo>
                  <a:lnTo>
                    <a:pt x="13131" y="1549"/>
                  </a:lnTo>
                  <a:lnTo>
                    <a:pt x="6299" y="5613"/>
                  </a:lnTo>
                  <a:lnTo>
                    <a:pt x="1689" y="11582"/>
                  </a:lnTo>
                  <a:lnTo>
                    <a:pt x="0" y="18948"/>
                  </a:lnTo>
                  <a:lnTo>
                    <a:pt x="0" y="245389"/>
                  </a:lnTo>
                  <a:lnTo>
                    <a:pt x="1689" y="252755"/>
                  </a:lnTo>
                  <a:lnTo>
                    <a:pt x="6299" y="258724"/>
                  </a:lnTo>
                  <a:lnTo>
                    <a:pt x="13131" y="262788"/>
                  </a:lnTo>
                  <a:lnTo>
                    <a:pt x="21513" y="264312"/>
                  </a:lnTo>
                  <a:lnTo>
                    <a:pt x="151892" y="264312"/>
                  </a:lnTo>
                  <a:lnTo>
                    <a:pt x="151892" y="279044"/>
                  </a:lnTo>
                  <a:lnTo>
                    <a:pt x="158356" y="284886"/>
                  </a:lnTo>
                  <a:lnTo>
                    <a:pt x="210019" y="284886"/>
                  </a:lnTo>
                  <a:lnTo>
                    <a:pt x="216496" y="279044"/>
                  </a:lnTo>
                  <a:lnTo>
                    <a:pt x="216496" y="275488"/>
                  </a:lnTo>
                  <a:lnTo>
                    <a:pt x="216496" y="264312"/>
                  </a:lnTo>
                  <a:lnTo>
                    <a:pt x="346862" y="264312"/>
                  </a:lnTo>
                  <a:lnTo>
                    <a:pt x="355257" y="262788"/>
                  </a:lnTo>
                  <a:lnTo>
                    <a:pt x="362102" y="258724"/>
                  </a:lnTo>
                  <a:lnTo>
                    <a:pt x="366737" y="252755"/>
                  </a:lnTo>
                  <a:lnTo>
                    <a:pt x="368427" y="245389"/>
                  </a:lnTo>
                  <a:lnTo>
                    <a:pt x="368427" y="18948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6720" y="469391"/>
              <a:ext cx="95885" cy="92710"/>
            </a:xfrm>
            <a:custGeom>
              <a:avLst/>
              <a:gdLst/>
              <a:ahLst/>
              <a:cxnLst/>
              <a:rect l="l" t="t" r="r" b="b"/>
              <a:pathLst>
                <a:path w="95884" h="92709">
                  <a:moveTo>
                    <a:pt x="95834" y="85852"/>
                  </a:moveTo>
                  <a:lnTo>
                    <a:pt x="93637" y="83820"/>
                  </a:lnTo>
                  <a:lnTo>
                    <a:pt x="2235" y="83820"/>
                  </a:lnTo>
                  <a:lnTo>
                    <a:pt x="0" y="85852"/>
                  </a:lnTo>
                  <a:lnTo>
                    <a:pt x="0" y="90805"/>
                  </a:lnTo>
                  <a:lnTo>
                    <a:pt x="2235" y="92710"/>
                  </a:lnTo>
                  <a:lnTo>
                    <a:pt x="93637" y="92710"/>
                  </a:lnTo>
                  <a:lnTo>
                    <a:pt x="95834" y="90805"/>
                  </a:lnTo>
                  <a:lnTo>
                    <a:pt x="95834" y="85852"/>
                  </a:lnTo>
                  <a:close/>
                </a:path>
                <a:path w="95884" h="92709">
                  <a:moveTo>
                    <a:pt x="95834" y="53848"/>
                  </a:moveTo>
                  <a:lnTo>
                    <a:pt x="93637" y="51816"/>
                  </a:lnTo>
                  <a:lnTo>
                    <a:pt x="2235" y="51816"/>
                  </a:lnTo>
                  <a:lnTo>
                    <a:pt x="0" y="53848"/>
                  </a:lnTo>
                  <a:lnTo>
                    <a:pt x="0" y="58674"/>
                  </a:lnTo>
                  <a:lnTo>
                    <a:pt x="2235" y="60706"/>
                  </a:lnTo>
                  <a:lnTo>
                    <a:pt x="93637" y="60706"/>
                  </a:lnTo>
                  <a:lnTo>
                    <a:pt x="95834" y="58674"/>
                  </a:lnTo>
                  <a:lnTo>
                    <a:pt x="95834" y="53848"/>
                  </a:lnTo>
                  <a:close/>
                </a:path>
                <a:path w="95884" h="92709">
                  <a:moveTo>
                    <a:pt x="95834" y="2032"/>
                  </a:moveTo>
                  <a:lnTo>
                    <a:pt x="93637" y="0"/>
                  </a:lnTo>
                  <a:lnTo>
                    <a:pt x="2235" y="0"/>
                  </a:lnTo>
                  <a:lnTo>
                    <a:pt x="0" y="2032"/>
                  </a:lnTo>
                  <a:lnTo>
                    <a:pt x="0" y="6858"/>
                  </a:lnTo>
                  <a:lnTo>
                    <a:pt x="2235" y="8890"/>
                  </a:lnTo>
                  <a:lnTo>
                    <a:pt x="93637" y="8890"/>
                  </a:lnTo>
                  <a:lnTo>
                    <a:pt x="95834" y="6858"/>
                  </a:lnTo>
                  <a:lnTo>
                    <a:pt x="95834" y="20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6720" y="373379"/>
              <a:ext cx="96012" cy="7315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00812" y="348995"/>
              <a:ext cx="150495" cy="271145"/>
            </a:xfrm>
            <a:custGeom>
              <a:avLst/>
              <a:gdLst/>
              <a:ahLst/>
              <a:cxnLst/>
              <a:rect l="l" t="t" r="r" b="b"/>
              <a:pathLst>
                <a:path w="150495" h="271145">
                  <a:moveTo>
                    <a:pt x="150444" y="15367"/>
                  </a:moveTo>
                  <a:lnTo>
                    <a:pt x="149440" y="12192"/>
                  </a:lnTo>
                  <a:lnTo>
                    <a:pt x="145389" y="5778"/>
                  </a:lnTo>
                  <a:lnTo>
                    <a:pt x="145389" y="11049"/>
                  </a:lnTo>
                  <a:lnTo>
                    <a:pt x="145389" y="256921"/>
                  </a:lnTo>
                  <a:lnTo>
                    <a:pt x="141160" y="253873"/>
                  </a:lnTo>
                  <a:lnTo>
                    <a:pt x="135813" y="252095"/>
                  </a:lnTo>
                  <a:lnTo>
                    <a:pt x="5041" y="252095"/>
                  </a:lnTo>
                  <a:lnTo>
                    <a:pt x="5041" y="4699"/>
                  </a:lnTo>
                  <a:lnTo>
                    <a:pt x="138531" y="4699"/>
                  </a:lnTo>
                  <a:lnTo>
                    <a:pt x="145389" y="11049"/>
                  </a:lnTo>
                  <a:lnTo>
                    <a:pt x="145389" y="5778"/>
                  </a:lnTo>
                  <a:lnTo>
                    <a:pt x="144716" y="4699"/>
                  </a:lnTo>
                  <a:lnTo>
                    <a:pt x="144132" y="3683"/>
                  </a:lnTo>
                  <a:lnTo>
                    <a:pt x="137579" y="0"/>
                  </a:lnTo>
                  <a:lnTo>
                    <a:pt x="0" y="0"/>
                  </a:lnTo>
                  <a:lnTo>
                    <a:pt x="0" y="256794"/>
                  </a:lnTo>
                  <a:lnTo>
                    <a:pt x="136169" y="256794"/>
                  </a:lnTo>
                  <a:lnTo>
                    <a:pt x="141668" y="259207"/>
                  </a:lnTo>
                  <a:lnTo>
                    <a:pt x="148526" y="266573"/>
                  </a:lnTo>
                  <a:lnTo>
                    <a:pt x="150444" y="270891"/>
                  </a:lnTo>
                  <a:lnTo>
                    <a:pt x="150444" y="256921"/>
                  </a:lnTo>
                  <a:lnTo>
                    <a:pt x="150444" y="153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96240" y="344423"/>
              <a:ext cx="160020" cy="285115"/>
            </a:xfrm>
            <a:custGeom>
              <a:avLst/>
              <a:gdLst/>
              <a:ahLst/>
              <a:cxnLst/>
              <a:rect l="l" t="t" r="r" b="b"/>
              <a:pathLst>
                <a:path w="160020" h="285115">
                  <a:moveTo>
                    <a:pt x="159880" y="20066"/>
                  </a:moveTo>
                  <a:lnTo>
                    <a:pt x="149834" y="4902"/>
                  </a:lnTo>
                  <a:lnTo>
                    <a:pt x="149834" y="15621"/>
                  </a:lnTo>
                  <a:lnTo>
                    <a:pt x="149834" y="261112"/>
                  </a:lnTo>
                  <a:lnTo>
                    <a:pt x="145618" y="258191"/>
                  </a:lnTo>
                  <a:lnTo>
                    <a:pt x="140284" y="256413"/>
                  </a:lnTo>
                  <a:lnTo>
                    <a:pt x="10058" y="256413"/>
                  </a:lnTo>
                  <a:lnTo>
                    <a:pt x="10058" y="9271"/>
                  </a:lnTo>
                  <a:lnTo>
                    <a:pt x="143002" y="9271"/>
                  </a:lnTo>
                  <a:lnTo>
                    <a:pt x="149834" y="15621"/>
                  </a:lnTo>
                  <a:lnTo>
                    <a:pt x="149834" y="4902"/>
                  </a:lnTo>
                  <a:lnTo>
                    <a:pt x="146113" y="2552"/>
                  </a:lnTo>
                  <a:lnTo>
                    <a:pt x="140601" y="635"/>
                  </a:lnTo>
                  <a:lnTo>
                    <a:pt x="134556" y="0"/>
                  </a:lnTo>
                  <a:lnTo>
                    <a:pt x="2273" y="0"/>
                  </a:lnTo>
                  <a:lnTo>
                    <a:pt x="0" y="2032"/>
                  </a:lnTo>
                  <a:lnTo>
                    <a:pt x="0" y="263652"/>
                  </a:lnTo>
                  <a:lnTo>
                    <a:pt x="2273" y="265684"/>
                  </a:lnTo>
                  <a:lnTo>
                    <a:pt x="143002" y="265684"/>
                  </a:lnTo>
                  <a:lnTo>
                    <a:pt x="149834" y="272034"/>
                  </a:lnTo>
                  <a:lnTo>
                    <a:pt x="149834" y="282448"/>
                  </a:lnTo>
                  <a:lnTo>
                    <a:pt x="152095" y="284607"/>
                  </a:lnTo>
                  <a:lnTo>
                    <a:pt x="157607" y="284607"/>
                  </a:lnTo>
                  <a:lnTo>
                    <a:pt x="159880" y="282448"/>
                  </a:lnTo>
                  <a:lnTo>
                    <a:pt x="159880" y="261112"/>
                  </a:lnTo>
                  <a:lnTo>
                    <a:pt x="159880" y="20066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51688" y="348995"/>
              <a:ext cx="107950" cy="271145"/>
            </a:xfrm>
            <a:custGeom>
              <a:avLst/>
              <a:gdLst/>
              <a:ahLst/>
              <a:cxnLst/>
              <a:rect l="l" t="t" r="r" b="b"/>
              <a:pathLst>
                <a:path w="107950" h="271145">
                  <a:moveTo>
                    <a:pt x="66217" y="0"/>
                  </a:moveTo>
                  <a:lnTo>
                    <a:pt x="12738" y="0"/>
                  </a:lnTo>
                  <a:lnTo>
                    <a:pt x="6248" y="3683"/>
                  </a:lnTo>
                  <a:lnTo>
                    <a:pt x="1003" y="12192"/>
                  </a:lnTo>
                  <a:lnTo>
                    <a:pt x="0" y="15367"/>
                  </a:lnTo>
                  <a:lnTo>
                    <a:pt x="0" y="270891"/>
                  </a:lnTo>
                  <a:lnTo>
                    <a:pt x="1892" y="266573"/>
                  </a:lnTo>
                  <a:lnTo>
                    <a:pt x="8686" y="259207"/>
                  </a:lnTo>
                  <a:lnTo>
                    <a:pt x="13919" y="256921"/>
                  </a:lnTo>
                  <a:lnTo>
                    <a:pt x="4991" y="256921"/>
                  </a:lnTo>
                  <a:lnTo>
                    <a:pt x="4991" y="11049"/>
                  </a:lnTo>
                  <a:lnTo>
                    <a:pt x="11785" y="4699"/>
                  </a:lnTo>
                  <a:lnTo>
                    <a:pt x="66217" y="4699"/>
                  </a:lnTo>
                  <a:lnTo>
                    <a:pt x="66217" y="0"/>
                  </a:lnTo>
                  <a:close/>
                </a:path>
                <a:path w="107950" h="271145">
                  <a:moveTo>
                    <a:pt x="107835" y="188976"/>
                  </a:moveTo>
                  <a:lnTo>
                    <a:pt x="107530" y="186182"/>
                  </a:lnTo>
                  <a:lnTo>
                    <a:pt x="103200" y="182880"/>
                  </a:lnTo>
                  <a:lnTo>
                    <a:pt x="99999" y="183134"/>
                  </a:lnTo>
                  <a:lnTo>
                    <a:pt x="75590" y="209296"/>
                  </a:lnTo>
                  <a:lnTo>
                    <a:pt x="62357" y="196342"/>
                  </a:lnTo>
                  <a:lnTo>
                    <a:pt x="59143" y="196215"/>
                  </a:lnTo>
                  <a:lnTo>
                    <a:pt x="55016" y="199644"/>
                  </a:lnTo>
                  <a:lnTo>
                    <a:pt x="54864" y="202565"/>
                  </a:lnTo>
                  <a:lnTo>
                    <a:pt x="56756" y="204470"/>
                  </a:lnTo>
                  <a:lnTo>
                    <a:pt x="73761" y="220345"/>
                  </a:lnTo>
                  <a:lnTo>
                    <a:pt x="74434" y="220599"/>
                  </a:lnTo>
                  <a:lnTo>
                    <a:pt x="75145" y="220726"/>
                  </a:lnTo>
                  <a:lnTo>
                    <a:pt x="77279" y="220726"/>
                  </a:lnTo>
                  <a:lnTo>
                    <a:pt x="78752" y="220091"/>
                  </a:lnTo>
                  <a:lnTo>
                    <a:pt x="88900" y="209296"/>
                  </a:lnTo>
                  <a:lnTo>
                    <a:pt x="106006" y="191008"/>
                  </a:lnTo>
                  <a:lnTo>
                    <a:pt x="107835" y="1889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6679" y="348996"/>
              <a:ext cx="143929" cy="25692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47116" y="344423"/>
              <a:ext cx="160020" cy="285115"/>
            </a:xfrm>
            <a:custGeom>
              <a:avLst/>
              <a:gdLst/>
              <a:ahLst/>
              <a:cxnLst/>
              <a:rect l="l" t="t" r="r" b="b"/>
              <a:pathLst>
                <a:path w="160020" h="285115">
                  <a:moveTo>
                    <a:pt x="159867" y="2032"/>
                  </a:moveTo>
                  <a:lnTo>
                    <a:pt x="157657" y="0"/>
                  </a:lnTo>
                  <a:lnTo>
                    <a:pt x="90487" y="0"/>
                  </a:lnTo>
                  <a:lnTo>
                    <a:pt x="90487" y="9271"/>
                  </a:lnTo>
                  <a:lnTo>
                    <a:pt x="149821" y="9271"/>
                  </a:lnTo>
                  <a:lnTo>
                    <a:pt x="149821" y="256413"/>
                  </a:lnTo>
                  <a:lnTo>
                    <a:pt x="19596" y="256413"/>
                  </a:lnTo>
                  <a:lnTo>
                    <a:pt x="14325" y="258191"/>
                  </a:lnTo>
                  <a:lnTo>
                    <a:pt x="10045" y="261112"/>
                  </a:lnTo>
                  <a:lnTo>
                    <a:pt x="10045" y="15621"/>
                  </a:lnTo>
                  <a:lnTo>
                    <a:pt x="16878" y="9271"/>
                  </a:lnTo>
                  <a:lnTo>
                    <a:pt x="71640" y="9271"/>
                  </a:lnTo>
                  <a:lnTo>
                    <a:pt x="71640" y="0"/>
                  </a:lnTo>
                  <a:lnTo>
                    <a:pt x="25323" y="0"/>
                  </a:lnTo>
                  <a:lnTo>
                    <a:pt x="19265" y="635"/>
                  </a:lnTo>
                  <a:lnTo>
                    <a:pt x="2209" y="13970"/>
                  </a:lnTo>
                  <a:lnTo>
                    <a:pt x="749" y="16891"/>
                  </a:lnTo>
                  <a:lnTo>
                    <a:pt x="0" y="20066"/>
                  </a:lnTo>
                  <a:lnTo>
                    <a:pt x="0" y="282448"/>
                  </a:lnTo>
                  <a:lnTo>
                    <a:pt x="2260" y="284607"/>
                  </a:lnTo>
                  <a:lnTo>
                    <a:pt x="7785" y="284607"/>
                  </a:lnTo>
                  <a:lnTo>
                    <a:pt x="10045" y="282448"/>
                  </a:lnTo>
                  <a:lnTo>
                    <a:pt x="10045" y="272034"/>
                  </a:lnTo>
                  <a:lnTo>
                    <a:pt x="16878" y="265684"/>
                  </a:lnTo>
                  <a:lnTo>
                    <a:pt x="157657" y="265684"/>
                  </a:lnTo>
                  <a:lnTo>
                    <a:pt x="159867" y="263652"/>
                  </a:lnTo>
                  <a:lnTo>
                    <a:pt x="159867" y="261112"/>
                  </a:lnTo>
                  <a:lnTo>
                    <a:pt x="159867" y="2032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6720" y="373379"/>
              <a:ext cx="96012" cy="73151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26720" y="469391"/>
              <a:ext cx="95885" cy="92710"/>
            </a:xfrm>
            <a:custGeom>
              <a:avLst/>
              <a:gdLst/>
              <a:ahLst/>
              <a:cxnLst/>
              <a:rect l="l" t="t" r="r" b="b"/>
              <a:pathLst>
                <a:path w="95884" h="92709">
                  <a:moveTo>
                    <a:pt x="95834" y="85852"/>
                  </a:moveTo>
                  <a:lnTo>
                    <a:pt x="93637" y="83820"/>
                  </a:lnTo>
                  <a:lnTo>
                    <a:pt x="2235" y="83820"/>
                  </a:lnTo>
                  <a:lnTo>
                    <a:pt x="0" y="85852"/>
                  </a:lnTo>
                  <a:lnTo>
                    <a:pt x="0" y="90805"/>
                  </a:lnTo>
                  <a:lnTo>
                    <a:pt x="2235" y="92710"/>
                  </a:lnTo>
                  <a:lnTo>
                    <a:pt x="93637" y="92710"/>
                  </a:lnTo>
                  <a:lnTo>
                    <a:pt x="95834" y="90805"/>
                  </a:lnTo>
                  <a:lnTo>
                    <a:pt x="95834" y="85852"/>
                  </a:lnTo>
                  <a:close/>
                </a:path>
                <a:path w="95884" h="92709">
                  <a:moveTo>
                    <a:pt x="95834" y="53848"/>
                  </a:moveTo>
                  <a:lnTo>
                    <a:pt x="93637" y="51816"/>
                  </a:lnTo>
                  <a:lnTo>
                    <a:pt x="2235" y="51816"/>
                  </a:lnTo>
                  <a:lnTo>
                    <a:pt x="0" y="53848"/>
                  </a:lnTo>
                  <a:lnTo>
                    <a:pt x="0" y="58674"/>
                  </a:lnTo>
                  <a:lnTo>
                    <a:pt x="2235" y="60706"/>
                  </a:lnTo>
                  <a:lnTo>
                    <a:pt x="93637" y="60706"/>
                  </a:lnTo>
                  <a:lnTo>
                    <a:pt x="95834" y="58674"/>
                  </a:lnTo>
                  <a:lnTo>
                    <a:pt x="95834" y="53848"/>
                  </a:lnTo>
                  <a:close/>
                </a:path>
                <a:path w="95884" h="92709">
                  <a:moveTo>
                    <a:pt x="95834" y="2032"/>
                  </a:moveTo>
                  <a:lnTo>
                    <a:pt x="93637" y="0"/>
                  </a:lnTo>
                  <a:lnTo>
                    <a:pt x="2235" y="0"/>
                  </a:lnTo>
                  <a:lnTo>
                    <a:pt x="0" y="2032"/>
                  </a:lnTo>
                  <a:lnTo>
                    <a:pt x="0" y="6858"/>
                  </a:lnTo>
                  <a:lnTo>
                    <a:pt x="2235" y="8890"/>
                  </a:lnTo>
                  <a:lnTo>
                    <a:pt x="93637" y="8890"/>
                  </a:lnTo>
                  <a:lnTo>
                    <a:pt x="95834" y="6858"/>
                  </a:lnTo>
                  <a:lnTo>
                    <a:pt x="95834" y="2032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2648" y="313943"/>
              <a:ext cx="28575" cy="200025"/>
            </a:xfrm>
            <a:custGeom>
              <a:avLst/>
              <a:gdLst/>
              <a:ahLst/>
              <a:cxnLst/>
              <a:rect l="l" t="t" r="r" b="b"/>
              <a:pathLst>
                <a:path w="28575" h="200025">
                  <a:moveTo>
                    <a:pt x="28562" y="6108"/>
                  </a:moveTo>
                  <a:lnTo>
                    <a:pt x="27127" y="4711"/>
                  </a:lnTo>
                  <a:lnTo>
                    <a:pt x="23596" y="1371"/>
                  </a:lnTo>
                  <a:lnTo>
                    <a:pt x="23596" y="8636"/>
                  </a:lnTo>
                  <a:lnTo>
                    <a:pt x="23596" y="54737"/>
                  </a:lnTo>
                  <a:lnTo>
                    <a:pt x="23596" y="64135"/>
                  </a:lnTo>
                  <a:lnTo>
                    <a:pt x="23596" y="180467"/>
                  </a:lnTo>
                  <a:lnTo>
                    <a:pt x="14300" y="191897"/>
                  </a:lnTo>
                  <a:lnTo>
                    <a:pt x="4965" y="180467"/>
                  </a:lnTo>
                  <a:lnTo>
                    <a:pt x="4965" y="64135"/>
                  </a:lnTo>
                  <a:lnTo>
                    <a:pt x="23596" y="64135"/>
                  </a:lnTo>
                  <a:lnTo>
                    <a:pt x="23596" y="54737"/>
                  </a:lnTo>
                  <a:lnTo>
                    <a:pt x="4965" y="54737"/>
                  </a:lnTo>
                  <a:lnTo>
                    <a:pt x="4965" y="8636"/>
                  </a:lnTo>
                  <a:lnTo>
                    <a:pt x="9131" y="4711"/>
                  </a:lnTo>
                  <a:lnTo>
                    <a:pt x="19418" y="4711"/>
                  </a:lnTo>
                  <a:lnTo>
                    <a:pt x="23596" y="8636"/>
                  </a:lnTo>
                  <a:lnTo>
                    <a:pt x="23596" y="1371"/>
                  </a:lnTo>
                  <a:lnTo>
                    <a:pt x="22161" y="0"/>
                  </a:lnTo>
                  <a:lnTo>
                    <a:pt x="6413" y="0"/>
                  </a:lnTo>
                  <a:lnTo>
                    <a:pt x="0" y="6108"/>
                  </a:lnTo>
                  <a:lnTo>
                    <a:pt x="0" y="182118"/>
                  </a:lnTo>
                  <a:lnTo>
                    <a:pt x="14300" y="199517"/>
                  </a:lnTo>
                  <a:lnTo>
                    <a:pt x="20548" y="191897"/>
                  </a:lnTo>
                  <a:lnTo>
                    <a:pt x="28562" y="182118"/>
                  </a:lnTo>
                  <a:lnTo>
                    <a:pt x="28562" y="64135"/>
                  </a:lnTo>
                  <a:lnTo>
                    <a:pt x="28562" y="54737"/>
                  </a:lnTo>
                  <a:lnTo>
                    <a:pt x="28562" y="61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08076" y="309371"/>
              <a:ext cx="40005" cy="218440"/>
            </a:xfrm>
            <a:custGeom>
              <a:avLst/>
              <a:gdLst/>
              <a:ahLst/>
              <a:cxnLst/>
              <a:rect l="l" t="t" r="r" b="b"/>
              <a:pathLst>
                <a:path w="40004" h="218440">
                  <a:moveTo>
                    <a:pt x="39497" y="18161"/>
                  </a:moveTo>
                  <a:lnTo>
                    <a:pt x="37947" y="11049"/>
                  </a:lnTo>
                  <a:lnTo>
                    <a:pt x="36664" y="9398"/>
                  </a:lnTo>
                  <a:lnTo>
                    <a:pt x="33705" y="5334"/>
                  </a:lnTo>
                  <a:lnTo>
                    <a:pt x="29311" y="2578"/>
                  </a:lnTo>
                  <a:lnTo>
                    <a:pt x="29311" y="13208"/>
                  </a:lnTo>
                  <a:lnTo>
                    <a:pt x="29311" y="59436"/>
                  </a:lnTo>
                  <a:lnTo>
                    <a:pt x="29311" y="68326"/>
                  </a:lnTo>
                  <a:lnTo>
                    <a:pt x="29311" y="184785"/>
                  </a:lnTo>
                  <a:lnTo>
                    <a:pt x="19773" y="196088"/>
                  </a:lnTo>
                  <a:lnTo>
                    <a:pt x="10198" y="184785"/>
                  </a:lnTo>
                  <a:lnTo>
                    <a:pt x="10198" y="68326"/>
                  </a:lnTo>
                  <a:lnTo>
                    <a:pt x="29311" y="68326"/>
                  </a:lnTo>
                  <a:lnTo>
                    <a:pt x="29311" y="59436"/>
                  </a:lnTo>
                  <a:lnTo>
                    <a:pt x="10198" y="59436"/>
                  </a:lnTo>
                  <a:lnTo>
                    <a:pt x="10198" y="13208"/>
                  </a:lnTo>
                  <a:lnTo>
                    <a:pt x="14478" y="9398"/>
                  </a:lnTo>
                  <a:lnTo>
                    <a:pt x="25031" y="9398"/>
                  </a:lnTo>
                  <a:lnTo>
                    <a:pt x="29311" y="13208"/>
                  </a:lnTo>
                  <a:lnTo>
                    <a:pt x="29311" y="2578"/>
                  </a:lnTo>
                  <a:lnTo>
                    <a:pt x="27444" y="1397"/>
                  </a:lnTo>
                  <a:lnTo>
                    <a:pt x="19773" y="0"/>
                  </a:lnTo>
                  <a:lnTo>
                    <a:pt x="12090" y="1397"/>
                  </a:lnTo>
                  <a:lnTo>
                    <a:pt x="5803" y="5334"/>
                  </a:lnTo>
                  <a:lnTo>
                    <a:pt x="1562" y="11049"/>
                  </a:lnTo>
                  <a:lnTo>
                    <a:pt x="0" y="18161"/>
                  </a:lnTo>
                  <a:lnTo>
                    <a:pt x="0" y="61468"/>
                  </a:lnTo>
                  <a:lnTo>
                    <a:pt x="0" y="66294"/>
                  </a:lnTo>
                  <a:lnTo>
                    <a:pt x="0" y="187325"/>
                  </a:lnTo>
                  <a:lnTo>
                    <a:pt x="406" y="188341"/>
                  </a:lnTo>
                  <a:lnTo>
                    <a:pt x="13716" y="204241"/>
                  </a:lnTo>
                  <a:lnTo>
                    <a:pt x="13716" y="215773"/>
                  </a:lnTo>
                  <a:lnTo>
                    <a:pt x="16002" y="217932"/>
                  </a:lnTo>
                  <a:lnTo>
                    <a:pt x="21780" y="217932"/>
                  </a:lnTo>
                  <a:lnTo>
                    <a:pt x="24117" y="215773"/>
                  </a:lnTo>
                  <a:lnTo>
                    <a:pt x="24117" y="206248"/>
                  </a:lnTo>
                  <a:lnTo>
                    <a:pt x="32626" y="196088"/>
                  </a:lnTo>
                  <a:lnTo>
                    <a:pt x="39154" y="188341"/>
                  </a:lnTo>
                  <a:lnTo>
                    <a:pt x="39497" y="187325"/>
                  </a:lnTo>
                  <a:lnTo>
                    <a:pt x="39497" y="66294"/>
                  </a:lnTo>
                  <a:lnTo>
                    <a:pt x="39497" y="61468"/>
                  </a:lnTo>
                  <a:lnTo>
                    <a:pt x="39497" y="18161"/>
                  </a:lnTo>
                  <a:close/>
                </a:path>
              </a:pathLst>
            </a:custGeom>
            <a:solidFill>
              <a:srgbClr val="006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06552" y="531875"/>
              <a:ext cx="53340" cy="38100"/>
            </a:xfrm>
            <a:custGeom>
              <a:avLst/>
              <a:gdLst/>
              <a:ahLst/>
              <a:cxnLst/>
              <a:rect l="l" t="t" r="r" b="b"/>
              <a:pathLst>
                <a:path w="53340" h="38100">
                  <a:moveTo>
                    <a:pt x="53086" y="6096"/>
                  </a:moveTo>
                  <a:lnTo>
                    <a:pt x="52781" y="3302"/>
                  </a:lnTo>
                  <a:lnTo>
                    <a:pt x="48425" y="0"/>
                  </a:lnTo>
                  <a:lnTo>
                    <a:pt x="45212" y="254"/>
                  </a:lnTo>
                  <a:lnTo>
                    <a:pt x="20269" y="26885"/>
                  </a:lnTo>
                  <a:lnTo>
                    <a:pt x="7188" y="13843"/>
                  </a:lnTo>
                  <a:lnTo>
                    <a:pt x="4114" y="13716"/>
                  </a:lnTo>
                  <a:lnTo>
                    <a:pt x="139" y="17145"/>
                  </a:lnTo>
                  <a:lnTo>
                    <a:pt x="0" y="19939"/>
                  </a:lnTo>
                  <a:lnTo>
                    <a:pt x="1803" y="21844"/>
                  </a:lnTo>
                  <a:lnTo>
                    <a:pt x="15468" y="34899"/>
                  </a:lnTo>
                  <a:lnTo>
                    <a:pt x="15494" y="35179"/>
                  </a:lnTo>
                  <a:lnTo>
                    <a:pt x="16522" y="35915"/>
                  </a:lnTo>
                  <a:lnTo>
                    <a:pt x="18161" y="37465"/>
                  </a:lnTo>
                  <a:lnTo>
                    <a:pt x="18745" y="37719"/>
                  </a:lnTo>
                  <a:lnTo>
                    <a:pt x="19380" y="37846"/>
                  </a:lnTo>
                  <a:lnTo>
                    <a:pt x="20256" y="37846"/>
                  </a:lnTo>
                  <a:lnTo>
                    <a:pt x="21145" y="37846"/>
                  </a:lnTo>
                  <a:lnTo>
                    <a:pt x="22390" y="37846"/>
                  </a:lnTo>
                  <a:lnTo>
                    <a:pt x="23876" y="37211"/>
                  </a:lnTo>
                  <a:lnTo>
                    <a:pt x="51244" y="8128"/>
                  </a:lnTo>
                  <a:lnTo>
                    <a:pt x="53086" y="6096"/>
                  </a:lnTo>
                  <a:close/>
                </a:path>
              </a:pathLst>
            </a:custGeom>
            <a:solidFill>
              <a:srgbClr val="D613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3" name="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39000" y="120395"/>
            <a:ext cx="1830324" cy="792479"/>
          </a:xfrm>
          <a:prstGeom prst="rect">
            <a:avLst/>
          </a:prstGeom>
        </p:spPr>
      </p:pic>
      <p:pic>
        <p:nvPicPr>
          <p:cNvPr id="25" name="Содержимое 24" descr="DSC_0627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-1" y="214290"/>
            <a:ext cx="9025191" cy="60007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224</TotalTime>
  <Words>292</Words>
  <Application>Microsoft Office PowerPoint</Application>
  <PresentationFormat>Экран (4:3)</PresentationFormat>
  <Paragraphs>109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Times New Roman</vt:lpstr>
      <vt:lpstr>Calibri Light</vt:lpstr>
      <vt:lpstr>Calibri</vt:lpstr>
      <vt:lpstr>Verdana</vt:lpstr>
      <vt:lpstr>Ретро</vt:lpstr>
      <vt:lpstr>Слайд 1</vt:lpstr>
      <vt:lpstr>Слайд 2</vt:lpstr>
      <vt:lpstr>Слайд 3</vt:lpstr>
      <vt:lpstr>Штатное расписание</vt:lpstr>
      <vt:lpstr>ГАУ ДО Брянской области «Детский технопарк «Кванториум» </vt:lpstr>
      <vt:lpstr>Федеральный</vt:lpstr>
      <vt:lpstr>Федеральный</vt:lpstr>
      <vt:lpstr>Федеральный</vt:lpstr>
      <vt:lpstr>Федеральный</vt:lpstr>
      <vt:lpstr>Федеральный</vt:lpstr>
      <vt:lpstr>Федеральный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Кузнецова Наталья Александровна</dc:creator>
  <cp:lastModifiedBy>User</cp:lastModifiedBy>
  <cp:revision>25</cp:revision>
  <dcterms:created xsi:type="dcterms:W3CDTF">2021-09-13T20:55:07Z</dcterms:created>
  <dcterms:modified xsi:type="dcterms:W3CDTF">2021-10-14T06:48:26Z</dcterms:modified>
</cp:coreProperties>
</file>