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0" r:id="rId3"/>
    <p:sldId id="291" r:id="rId4"/>
    <p:sldId id="292" r:id="rId5"/>
    <p:sldId id="293" r:id="rId6"/>
    <p:sldId id="274" r:id="rId7"/>
    <p:sldId id="294" r:id="rId8"/>
    <p:sldId id="258" r:id="rId9"/>
    <p:sldId id="260" r:id="rId10"/>
    <p:sldId id="261" r:id="rId11"/>
    <p:sldId id="275" r:id="rId12"/>
    <p:sldId id="262" r:id="rId13"/>
    <p:sldId id="288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9" r:id="rId35"/>
    <p:sldId id="286" r:id="rId36"/>
    <p:sldId id="287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9675"/>
    <a:srgbClr val="D30100"/>
    <a:srgbClr val="7E6142"/>
    <a:srgbClr val="54481E"/>
    <a:srgbClr val="BDB285"/>
    <a:srgbClr val="BD0004"/>
    <a:srgbClr val="DDDDDD"/>
    <a:srgbClr val="7C0346"/>
    <a:srgbClr val="E1E1E1"/>
    <a:srgbClr val="B703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29" autoAdjust="0"/>
    <p:restoredTop sz="96433" autoAdjust="0"/>
  </p:normalViewPr>
  <p:slideViewPr>
    <p:cSldViewPr snapToGrid="0">
      <p:cViewPr varScale="1">
        <p:scale>
          <a:sx n="87" d="100"/>
          <a:sy n="87" d="100"/>
        </p:scale>
        <p:origin x="139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82541E-8386-4466-9215-1B9B914D4839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903E4110-9247-419F-853A-50DF10B91A59}">
      <dgm:prSet phldrT="[Текст]"/>
      <dgm:spPr/>
      <dgm:t>
        <a:bodyPr/>
        <a:lstStyle/>
        <a:p>
          <a:r>
            <a:rPr lang="ru-RU" dirty="0" smtClean="0"/>
            <a:t>Факторы риска</a:t>
          </a:r>
          <a:endParaRPr lang="ru-RU" dirty="0"/>
        </a:p>
      </dgm:t>
    </dgm:pt>
    <dgm:pt modelId="{09F6DCB2-2921-4FBB-BD7B-F9F311C1A0A2}" type="parTrans" cxnId="{A3D8AE1C-8D65-4277-8973-BD59E2AE1777}">
      <dgm:prSet/>
      <dgm:spPr/>
      <dgm:t>
        <a:bodyPr/>
        <a:lstStyle/>
        <a:p>
          <a:endParaRPr lang="ru-RU"/>
        </a:p>
      </dgm:t>
    </dgm:pt>
    <dgm:pt modelId="{C78642A8-AC61-435B-ACBB-E9F1225E19C4}" type="sibTrans" cxnId="{A3D8AE1C-8D65-4277-8973-BD59E2AE1777}">
      <dgm:prSet/>
      <dgm:spPr/>
      <dgm:t>
        <a:bodyPr/>
        <a:lstStyle/>
        <a:p>
          <a:endParaRPr lang="ru-RU"/>
        </a:p>
      </dgm:t>
    </dgm:pt>
    <dgm:pt modelId="{6880AFA0-51AD-41A6-826E-4A57CAA46677}">
      <dgm:prSet phldrT="[Текст]"/>
      <dgm:spPr/>
      <dgm:t>
        <a:bodyPr/>
        <a:lstStyle/>
        <a:p>
          <a:r>
            <a:rPr lang="ru-RU" dirty="0" smtClean="0"/>
            <a:t>Низкий уровень оснащения школы</a:t>
          </a:r>
          <a:endParaRPr lang="ru-RU" dirty="0"/>
        </a:p>
      </dgm:t>
    </dgm:pt>
    <dgm:pt modelId="{4AF5F1A7-4BA3-45B6-AC9E-A44105AED34C}" type="parTrans" cxnId="{D95C2A4E-BDDC-4790-8A8E-82C09D8460DD}">
      <dgm:prSet/>
      <dgm:spPr/>
      <dgm:t>
        <a:bodyPr/>
        <a:lstStyle/>
        <a:p>
          <a:endParaRPr lang="ru-RU"/>
        </a:p>
      </dgm:t>
    </dgm:pt>
    <dgm:pt modelId="{0192E26A-BFDA-4064-995A-D8A128973428}" type="sibTrans" cxnId="{D95C2A4E-BDDC-4790-8A8E-82C09D8460DD}">
      <dgm:prSet/>
      <dgm:spPr/>
      <dgm:t>
        <a:bodyPr/>
        <a:lstStyle/>
        <a:p>
          <a:endParaRPr lang="ru-RU"/>
        </a:p>
      </dgm:t>
    </dgm:pt>
    <dgm:pt modelId="{53412B43-C636-4622-B89C-4D72277EA693}">
      <dgm:prSet phldrT="[Текст]"/>
      <dgm:spPr/>
      <dgm:t>
        <a:bodyPr/>
        <a:lstStyle/>
        <a:p>
          <a:r>
            <a:rPr lang="ru-RU" dirty="0" smtClean="0"/>
            <a:t>Низкий уровень </a:t>
          </a:r>
          <a:r>
            <a:rPr lang="ru-RU" dirty="0" err="1" smtClean="0"/>
            <a:t>вовлечённости</a:t>
          </a:r>
          <a:r>
            <a:rPr lang="ru-RU" dirty="0" smtClean="0"/>
            <a:t> родителей</a:t>
          </a:r>
          <a:endParaRPr lang="ru-RU" dirty="0"/>
        </a:p>
      </dgm:t>
    </dgm:pt>
    <dgm:pt modelId="{399E2BC0-2CD1-4373-BDE9-CC57F1957E24}" type="parTrans" cxnId="{B65599C6-9964-470E-88BC-4DB6DD47291D}">
      <dgm:prSet/>
      <dgm:spPr/>
      <dgm:t>
        <a:bodyPr/>
        <a:lstStyle/>
        <a:p>
          <a:endParaRPr lang="ru-RU"/>
        </a:p>
      </dgm:t>
    </dgm:pt>
    <dgm:pt modelId="{6D1D44AE-D3E9-4459-A961-1E0003ABBFA7}" type="sibTrans" cxnId="{B65599C6-9964-470E-88BC-4DB6DD47291D}">
      <dgm:prSet/>
      <dgm:spPr/>
      <dgm:t>
        <a:bodyPr/>
        <a:lstStyle/>
        <a:p>
          <a:endParaRPr lang="ru-RU"/>
        </a:p>
      </dgm:t>
    </dgm:pt>
    <dgm:pt modelId="{BF9C4AFC-8C91-474D-8D84-809530B62768}" type="pres">
      <dgm:prSet presAssocID="{6082541E-8386-4466-9215-1B9B914D4839}" presName="compositeShape" presStyleCnt="0">
        <dgm:presLayoutVars>
          <dgm:dir/>
          <dgm:resizeHandles/>
        </dgm:presLayoutVars>
      </dgm:prSet>
      <dgm:spPr/>
    </dgm:pt>
    <dgm:pt modelId="{AA81B4B6-2BE1-404A-B837-FED8D9FE3F79}" type="pres">
      <dgm:prSet presAssocID="{6082541E-8386-4466-9215-1B9B914D4839}" presName="pyramid" presStyleLbl="node1" presStyleIdx="0" presStyleCnt="1"/>
      <dgm:spPr/>
    </dgm:pt>
    <dgm:pt modelId="{812D3DC1-37ED-401F-B3BD-17FC5FB6B98E}" type="pres">
      <dgm:prSet presAssocID="{6082541E-8386-4466-9215-1B9B914D4839}" presName="theList" presStyleCnt="0"/>
      <dgm:spPr/>
    </dgm:pt>
    <dgm:pt modelId="{07ED2111-4942-4CF1-8E7F-192692F14494}" type="pres">
      <dgm:prSet presAssocID="{903E4110-9247-419F-853A-50DF10B91A59}" presName="aNode" presStyleLbl="fgAcc1" presStyleIdx="0" presStyleCnt="3">
        <dgm:presLayoutVars>
          <dgm:bulletEnabled val="1"/>
        </dgm:presLayoutVars>
      </dgm:prSet>
      <dgm:spPr/>
    </dgm:pt>
    <dgm:pt modelId="{7921A4A3-DAA1-4ED3-8C53-CFB1766C9947}" type="pres">
      <dgm:prSet presAssocID="{903E4110-9247-419F-853A-50DF10B91A59}" presName="aSpace" presStyleCnt="0"/>
      <dgm:spPr/>
    </dgm:pt>
    <dgm:pt modelId="{A0571EF6-4EBF-4CCA-9E0E-DDDA072492A1}" type="pres">
      <dgm:prSet presAssocID="{6880AFA0-51AD-41A6-826E-4A57CAA46677}" presName="aNode" presStyleLbl="fgAcc1" presStyleIdx="1" presStyleCnt="3">
        <dgm:presLayoutVars>
          <dgm:bulletEnabled val="1"/>
        </dgm:presLayoutVars>
      </dgm:prSet>
      <dgm:spPr/>
    </dgm:pt>
    <dgm:pt modelId="{691C4B47-513B-4A27-AFD4-45647881A4E1}" type="pres">
      <dgm:prSet presAssocID="{6880AFA0-51AD-41A6-826E-4A57CAA46677}" presName="aSpace" presStyleCnt="0"/>
      <dgm:spPr/>
    </dgm:pt>
    <dgm:pt modelId="{AEE067B8-B2FD-4B28-AA0D-4D5C3E832FA8}" type="pres">
      <dgm:prSet presAssocID="{53412B43-C636-4622-B89C-4D72277EA693}" presName="aNode" presStyleLbl="fgAcc1" presStyleIdx="2" presStyleCnt="3">
        <dgm:presLayoutVars>
          <dgm:bulletEnabled val="1"/>
        </dgm:presLayoutVars>
      </dgm:prSet>
      <dgm:spPr/>
    </dgm:pt>
    <dgm:pt modelId="{7CAD52D0-E7EA-44CA-B3B5-358C5C5293FD}" type="pres">
      <dgm:prSet presAssocID="{53412B43-C636-4622-B89C-4D72277EA693}" presName="aSpace" presStyleCnt="0"/>
      <dgm:spPr/>
    </dgm:pt>
  </dgm:ptLst>
  <dgm:cxnLst>
    <dgm:cxn modelId="{16B8144F-6EF7-4246-883C-DA7AD49B5FA6}" type="presOf" srcId="{903E4110-9247-419F-853A-50DF10B91A59}" destId="{07ED2111-4942-4CF1-8E7F-192692F14494}" srcOrd="0" destOrd="0" presId="urn:microsoft.com/office/officeart/2005/8/layout/pyramid2"/>
    <dgm:cxn modelId="{B65599C6-9964-470E-88BC-4DB6DD47291D}" srcId="{6082541E-8386-4466-9215-1B9B914D4839}" destId="{53412B43-C636-4622-B89C-4D72277EA693}" srcOrd="2" destOrd="0" parTransId="{399E2BC0-2CD1-4373-BDE9-CC57F1957E24}" sibTransId="{6D1D44AE-D3E9-4459-A961-1E0003ABBFA7}"/>
    <dgm:cxn modelId="{5C2FBF40-BD36-4A41-A659-F70A6C06AA81}" type="presOf" srcId="{53412B43-C636-4622-B89C-4D72277EA693}" destId="{AEE067B8-B2FD-4B28-AA0D-4D5C3E832FA8}" srcOrd="0" destOrd="0" presId="urn:microsoft.com/office/officeart/2005/8/layout/pyramid2"/>
    <dgm:cxn modelId="{5332281A-DAA7-48EC-B533-4AADA653EE11}" type="presOf" srcId="{6880AFA0-51AD-41A6-826E-4A57CAA46677}" destId="{A0571EF6-4EBF-4CCA-9E0E-DDDA072492A1}" srcOrd="0" destOrd="0" presId="urn:microsoft.com/office/officeart/2005/8/layout/pyramid2"/>
    <dgm:cxn modelId="{D95C2A4E-BDDC-4790-8A8E-82C09D8460DD}" srcId="{6082541E-8386-4466-9215-1B9B914D4839}" destId="{6880AFA0-51AD-41A6-826E-4A57CAA46677}" srcOrd="1" destOrd="0" parTransId="{4AF5F1A7-4BA3-45B6-AC9E-A44105AED34C}" sibTransId="{0192E26A-BFDA-4064-995A-D8A128973428}"/>
    <dgm:cxn modelId="{A3D8AE1C-8D65-4277-8973-BD59E2AE1777}" srcId="{6082541E-8386-4466-9215-1B9B914D4839}" destId="{903E4110-9247-419F-853A-50DF10B91A59}" srcOrd="0" destOrd="0" parTransId="{09F6DCB2-2921-4FBB-BD7B-F9F311C1A0A2}" sibTransId="{C78642A8-AC61-435B-ACBB-E9F1225E19C4}"/>
    <dgm:cxn modelId="{2F4FE5FF-F751-43F4-8F0B-6289C54A88D5}" type="presOf" srcId="{6082541E-8386-4466-9215-1B9B914D4839}" destId="{BF9C4AFC-8C91-474D-8D84-809530B62768}" srcOrd="0" destOrd="0" presId="urn:microsoft.com/office/officeart/2005/8/layout/pyramid2"/>
    <dgm:cxn modelId="{A7B2C8C3-27AD-41BE-9D68-19CC1AD1AB50}" type="presParOf" srcId="{BF9C4AFC-8C91-474D-8D84-809530B62768}" destId="{AA81B4B6-2BE1-404A-B837-FED8D9FE3F79}" srcOrd="0" destOrd="0" presId="urn:microsoft.com/office/officeart/2005/8/layout/pyramid2"/>
    <dgm:cxn modelId="{443629D4-DC4A-4378-9FEA-842C70AE96EF}" type="presParOf" srcId="{BF9C4AFC-8C91-474D-8D84-809530B62768}" destId="{812D3DC1-37ED-401F-B3BD-17FC5FB6B98E}" srcOrd="1" destOrd="0" presId="urn:microsoft.com/office/officeart/2005/8/layout/pyramid2"/>
    <dgm:cxn modelId="{6226398B-2FDB-42BC-92D8-84948F0AE874}" type="presParOf" srcId="{812D3DC1-37ED-401F-B3BD-17FC5FB6B98E}" destId="{07ED2111-4942-4CF1-8E7F-192692F14494}" srcOrd="0" destOrd="0" presId="urn:microsoft.com/office/officeart/2005/8/layout/pyramid2"/>
    <dgm:cxn modelId="{F1A9A95F-06D2-437F-A4C5-FAAD8E2314BD}" type="presParOf" srcId="{812D3DC1-37ED-401F-B3BD-17FC5FB6B98E}" destId="{7921A4A3-DAA1-4ED3-8C53-CFB1766C9947}" srcOrd="1" destOrd="0" presId="urn:microsoft.com/office/officeart/2005/8/layout/pyramid2"/>
    <dgm:cxn modelId="{0869B7CB-4A57-4FD6-AD0A-66DEDA8BF466}" type="presParOf" srcId="{812D3DC1-37ED-401F-B3BD-17FC5FB6B98E}" destId="{A0571EF6-4EBF-4CCA-9E0E-DDDA072492A1}" srcOrd="2" destOrd="0" presId="urn:microsoft.com/office/officeart/2005/8/layout/pyramid2"/>
    <dgm:cxn modelId="{755A1336-B24A-4948-8899-4DFB74648389}" type="presParOf" srcId="{812D3DC1-37ED-401F-B3BD-17FC5FB6B98E}" destId="{691C4B47-513B-4A27-AFD4-45647881A4E1}" srcOrd="3" destOrd="0" presId="urn:microsoft.com/office/officeart/2005/8/layout/pyramid2"/>
    <dgm:cxn modelId="{C56A68F1-662E-42AE-AE33-F28F13D586BE}" type="presParOf" srcId="{812D3DC1-37ED-401F-B3BD-17FC5FB6B98E}" destId="{AEE067B8-B2FD-4B28-AA0D-4D5C3E832FA8}" srcOrd="4" destOrd="0" presId="urn:microsoft.com/office/officeart/2005/8/layout/pyramid2"/>
    <dgm:cxn modelId="{05FA832C-02E0-4965-958A-B71E331363E9}" type="presParOf" srcId="{812D3DC1-37ED-401F-B3BD-17FC5FB6B98E}" destId="{7CAD52D0-E7EA-44CA-B3B5-358C5C5293FD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D5AC47-71B6-4304-940A-733BB22D02F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D0BD1A7-3525-4061-9C60-CAA4FB6E5C49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Среднесрочная программа развития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AFC053-E966-4158-9547-1F3F66122661}" type="parTrans" cxnId="{1917860B-74BE-4CBC-9AD2-9B44544F9582}">
      <dgm:prSet/>
      <dgm:spPr/>
      <dgm:t>
        <a:bodyPr/>
        <a:lstStyle/>
        <a:p>
          <a:endParaRPr lang="ru-RU"/>
        </a:p>
      </dgm:t>
    </dgm:pt>
    <dgm:pt modelId="{7AE64E78-85FF-49F2-B134-4D57AA2201B5}" type="sibTrans" cxnId="{1917860B-74BE-4CBC-9AD2-9B44544F9582}">
      <dgm:prSet/>
      <dgm:spPr/>
      <dgm:t>
        <a:bodyPr/>
        <a:lstStyle/>
        <a:p>
          <a:endParaRPr lang="ru-RU"/>
        </a:p>
      </dgm:t>
    </dgm:pt>
    <dgm:pt modelId="{48A4F6AD-F1E5-412E-8F92-B3CAC831F183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Программа </a:t>
          </a:r>
          <a:r>
            <a:rPr lang="ru-RU" sz="14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антирисковых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мер по повышению уровня оснащения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3F489F-D56D-4505-9128-F5B5AB9C310F}" type="parTrans" cxnId="{B7417BE2-4ED2-4026-A2AF-3B448FD190B1}">
      <dgm:prSet/>
      <dgm:spPr/>
      <dgm:t>
        <a:bodyPr/>
        <a:lstStyle/>
        <a:p>
          <a:endParaRPr lang="ru-RU"/>
        </a:p>
      </dgm:t>
    </dgm:pt>
    <dgm:pt modelId="{D700D8F1-6859-4980-9B8A-69126D1D2427}" type="sibTrans" cxnId="{B7417BE2-4ED2-4026-A2AF-3B448FD190B1}">
      <dgm:prSet/>
      <dgm:spPr/>
      <dgm:t>
        <a:bodyPr/>
        <a:lstStyle/>
        <a:p>
          <a:endParaRPr lang="ru-RU"/>
        </a:p>
      </dgm:t>
    </dgm:pt>
    <dgm:pt modelId="{EBB8ED1D-E074-4B0F-A96A-AC8CFC8E7619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Программа </a:t>
          </a:r>
          <a:r>
            <a:rPr lang="ru-RU" sz="14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антирисковых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мер по повышению уровня </a:t>
          </a:r>
          <a:r>
            <a:rPr lang="ru-RU" sz="14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вовлечённости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родителей в учебно-воспитательный процесс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641678-449C-483D-B9FC-33E37B63AF19}" type="parTrans" cxnId="{B886DC08-CF29-4852-B9CC-451CC1B34EA1}">
      <dgm:prSet/>
      <dgm:spPr/>
      <dgm:t>
        <a:bodyPr/>
        <a:lstStyle/>
        <a:p>
          <a:endParaRPr lang="ru-RU"/>
        </a:p>
      </dgm:t>
    </dgm:pt>
    <dgm:pt modelId="{E558A51D-1A6A-40A3-A0C7-4490785A7F3A}" type="sibTrans" cxnId="{B886DC08-CF29-4852-B9CC-451CC1B34EA1}">
      <dgm:prSet/>
      <dgm:spPr/>
      <dgm:t>
        <a:bodyPr/>
        <a:lstStyle/>
        <a:p>
          <a:endParaRPr lang="ru-RU"/>
        </a:p>
      </dgm:t>
    </dgm:pt>
    <dgm:pt modelId="{5D198B5C-2D87-40BE-9076-EFD313B4BF50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команды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685061-F1F1-4A52-B1BF-E8A0528AAF13}" type="parTrans" cxnId="{0ACE8B41-1C6E-48A7-84E2-9768E8498A47}">
      <dgm:prSet/>
      <dgm:spPr/>
      <dgm:t>
        <a:bodyPr/>
        <a:lstStyle/>
        <a:p>
          <a:endParaRPr lang="ru-RU"/>
        </a:p>
      </dgm:t>
    </dgm:pt>
    <dgm:pt modelId="{8F17CDA6-6AE7-4378-A540-60E2B586F770}" type="sibTrans" cxnId="{0ACE8B41-1C6E-48A7-84E2-9768E8498A47}">
      <dgm:prSet/>
      <dgm:spPr/>
      <dgm:t>
        <a:bodyPr/>
        <a:lstStyle/>
        <a:p>
          <a:endParaRPr lang="ru-RU"/>
        </a:p>
      </dgm:t>
    </dgm:pt>
    <dgm:pt modelId="{55BF66E0-9A14-4508-865E-CAEB74C9C86D}">
      <dgm:prSet custT="1"/>
      <dgm:spPr/>
      <dgm:t>
        <a:bodyPr/>
        <a:lstStyle/>
        <a:p>
          <a:r>
            <a:rPr lang="ru-RU" sz="1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Внедрение современной модели воспитания и социализации обучающихся как условие преодоления учебной </a:t>
          </a:r>
          <a:r>
            <a:rPr lang="ru-RU" sz="13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неуспешности</a:t>
          </a:r>
          <a:r>
            <a:rPr lang="ru-RU" sz="1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«Школа- территория безопасности» через воспитание в современной школе: от программы к действиям».                </a:t>
          </a:r>
          <a:endParaRPr lang="ru-RU" sz="13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0E33B0-57DE-439B-841F-58E720958B64}" type="parTrans" cxnId="{589EC2EE-1783-474A-9E93-EB6082133171}">
      <dgm:prSet/>
      <dgm:spPr/>
      <dgm:t>
        <a:bodyPr/>
        <a:lstStyle/>
        <a:p>
          <a:endParaRPr lang="ru-RU"/>
        </a:p>
      </dgm:t>
    </dgm:pt>
    <dgm:pt modelId="{5EE02D31-43B4-43CF-A52F-C99D5E000FDC}" type="sibTrans" cxnId="{589EC2EE-1783-474A-9E93-EB6082133171}">
      <dgm:prSet/>
      <dgm:spPr/>
      <dgm:t>
        <a:bodyPr/>
        <a:lstStyle/>
        <a:p>
          <a:endParaRPr lang="ru-RU"/>
        </a:p>
      </dgm:t>
    </dgm:pt>
    <dgm:pt modelId="{FAF6B879-CE76-481C-AC51-A9682D7EABE5}" type="pres">
      <dgm:prSet presAssocID="{6ED5AC47-71B6-4304-940A-733BB22D02F3}" presName="diagram" presStyleCnt="0">
        <dgm:presLayoutVars>
          <dgm:dir/>
          <dgm:resizeHandles val="exact"/>
        </dgm:presLayoutVars>
      </dgm:prSet>
      <dgm:spPr/>
    </dgm:pt>
    <dgm:pt modelId="{389A1AE4-0B87-4FE2-8624-50A03D17420A}" type="pres">
      <dgm:prSet presAssocID="{0D0BD1A7-3525-4061-9C60-CAA4FB6E5C49}" presName="node" presStyleLbl="node1" presStyleIdx="0" presStyleCnt="5" custLinFactX="10000" custLinFactNeighborX="100000" custLinFactNeighborY="-22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525BC3-E693-4592-A2FC-0DA92BF59CF8}" type="pres">
      <dgm:prSet presAssocID="{7AE64E78-85FF-49F2-B134-4D57AA2201B5}" presName="sibTrans" presStyleCnt="0"/>
      <dgm:spPr/>
    </dgm:pt>
    <dgm:pt modelId="{71AA4801-8CC4-48AC-86BF-96485AFD9E90}" type="pres">
      <dgm:prSet presAssocID="{48A4F6AD-F1E5-412E-8F92-B3CAC831F183}" presName="node" presStyleLbl="node1" presStyleIdx="1" presStyleCnt="5" custLinFactX="4599" custLinFactNeighborX="100000" custLinFactNeighborY="-1490">
        <dgm:presLayoutVars>
          <dgm:bulletEnabled val="1"/>
        </dgm:presLayoutVars>
      </dgm:prSet>
      <dgm:spPr/>
    </dgm:pt>
    <dgm:pt modelId="{C8A0FAF5-B795-4AE1-A63B-7DE643E0544F}" type="pres">
      <dgm:prSet presAssocID="{D700D8F1-6859-4980-9B8A-69126D1D2427}" presName="sibTrans" presStyleCnt="0"/>
      <dgm:spPr/>
    </dgm:pt>
    <dgm:pt modelId="{F60FD81D-F373-4EC6-B4B5-9D6A0C4DDF16}" type="pres">
      <dgm:prSet presAssocID="{EBB8ED1D-E074-4B0F-A96A-AC8CFC8E7619}" presName="node" presStyleLbl="node1" presStyleIdx="2" presStyleCnt="5" custLinFactX="-71650" custLinFactY="17466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769AAE-DD1F-4037-9172-8426BF1BA6C9}" type="pres">
      <dgm:prSet presAssocID="{E558A51D-1A6A-40A3-A0C7-4490785A7F3A}" presName="sibTrans" presStyleCnt="0"/>
      <dgm:spPr/>
    </dgm:pt>
    <dgm:pt modelId="{2E078E5E-AF98-4A68-97A2-D779A0B9C649}" type="pres">
      <dgm:prSet presAssocID="{5D198B5C-2D87-40BE-9076-EFD313B4BF50}" presName="node" presStyleLbl="node1" presStyleIdx="3" presStyleCnt="5" custLinFactY="-18956" custLinFactNeighborX="-50958" custLinFactNeighborY="-100000">
        <dgm:presLayoutVars>
          <dgm:bulletEnabled val="1"/>
        </dgm:presLayoutVars>
      </dgm:prSet>
      <dgm:spPr/>
    </dgm:pt>
    <dgm:pt modelId="{73A77E2F-C398-482E-971C-5E49AE65A0DC}" type="pres">
      <dgm:prSet presAssocID="{8F17CDA6-6AE7-4378-A540-60E2B586F770}" presName="sibTrans" presStyleCnt="0"/>
      <dgm:spPr/>
    </dgm:pt>
    <dgm:pt modelId="{D02B4554-D28B-462C-ABB7-49801B25F3A3}" type="pres">
      <dgm:prSet presAssocID="{55BF66E0-9A14-4508-865E-CAEB74C9C86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86DC08-CF29-4852-B9CC-451CC1B34EA1}" srcId="{6ED5AC47-71B6-4304-940A-733BB22D02F3}" destId="{EBB8ED1D-E074-4B0F-A96A-AC8CFC8E7619}" srcOrd="2" destOrd="0" parTransId="{BD641678-449C-483D-B9FC-33E37B63AF19}" sibTransId="{E558A51D-1A6A-40A3-A0C7-4490785A7F3A}"/>
    <dgm:cxn modelId="{3D4B80C4-3EC9-4F3A-A6DC-D2CF99BF1D60}" type="presOf" srcId="{0D0BD1A7-3525-4061-9C60-CAA4FB6E5C49}" destId="{389A1AE4-0B87-4FE2-8624-50A03D17420A}" srcOrd="0" destOrd="0" presId="urn:microsoft.com/office/officeart/2005/8/layout/default"/>
    <dgm:cxn modelId="{0ACE8B41-1C6E-48A7-84E2-9768E8498A47}" srcId="{6ED5AC47-71B6-4304-940A-733BB22D02F3}" destId="{5D198B5C-2D87-40BE-9076-EFD313B4BF50}" srcOrd="3" destOrd="0" parTransId="{F4685061-F1F1-4A52-B1BF-E8A0528AAF13}" sibTransId="{8F17CDA6-6AE7-4378-A540-60E2B586F770}"/>
    <dgm:cxn modelId="{94DE061C-3065-4BFA-AAE3-224222DCD3D0}" type="presOf" srcId="{5D198B5C-2D87-40BE-9076-EFD313B4BF50}" destId="{2E078E5E-AF98-4A68-97A2-D779A0B9C649}" srcOrd="0" destOrd="0" presId="urn:microsoft.com/office/officeart/2005/8/layout/default"/>
    <dgm:cxn modelId="{1917860B-74BE-4CBC-9AD2-9B44544F9582}" srcId="{6ED5AC47-71B6-4304-940A-733BB22D02F3}" destId="{0D0BD1A7-3525-4061-9C60-CAA4FB6E5C49}" srcOrd="0" destOrd="0" parTransId="{C1AFC053-E966-4158-9547-1F3F66122661}" sibTransId="{7AE64E78-85FF-49F2-B134-4D57AA2201B5}"/>
    <dgm:cxn modelId="{B7417BE2-4ED2-4026-A2AF-3B448FD190B1}" srcId="{6ED5AC47-71B6-4304-940A-733BB22D02F3}" destId="{48A4F6AD-F1E5-412E-8F92-B3CAC831F183}" srcOrd="1" destOrd="0" parTransId="{873F489F-D56D-4505-9128-F5B5AB9C310F}" sibTransId="{D700D8F1-6859-4980-9B8A-69126D1D2427}"/>
    <dgm:cxn modelId="{FCB0F2BD-66F8-4771-BFB2-E9D5C2161736}" type="presOf" srcId="{48A4F6AD-F1E5-412E-8F92-B3CAC831F183}" destId="{71AA4801-8CC4-48AC-86BF-96485AFD9E90}" srcOrd="0" destOrd="0" presId="urn:microsoft.com/office/officeart/2005/8/layout/default"/>
    <dgm:cxn modelId="{C86FA7E3-1CBD-4457-A197-27878D5306F8}" type="presOf" srcId="{6ED5AC47-71B6-4304-940A-733BB22D02F3}" destId="{FAF6B879-CE76-481C-AC51-A9682D7EABE5}" srcOrd="0" destOrd="0" presId="urn:microsoft.com/office/officeart/2005/8/layout/default"/>
    <dgm:cxn modelId="{3B16C47B-EE27-418C-A5CC-2741640850A1}" type="presOf" srcId="{55BF66E0-9A14-4508-865E-CAEB74C9C86D}" destId="{D02B4554-D28B-462C-ABB7-49801B25F3A3}" srcOrd="0" destOrd="0" presId="urn:microsoft.com/office/officeart/2005/8/layout/default"/>
    <dgm:cxn modelId="{589EC2EE-1783-474A-9E93-EB6082133171}" srcId="{6ED5AC47-71B6-4304-940A-733BB22D02F3}" destId="{55BF66E0-9A14-4508-865E-CAEB74C9C86D}" srcOrd="4" destOrd="0" parTransId="{DA0E33B0-57DE-439B-841F-58E720958B64}" sibTransId="{5EE02D31-43B4-43CF-A52F-C99D5E000FDC}"/>
    <dgm:cxn modelId="{A66D0C88-0BAD-43A5-9013-ABA013ED1FCD}" type="presOf" srcId="{EBB8ED1D-E074-4B0F-A96A-AC8CFC8E7619}" destId="{F60FD81D-F373-4EC6-B4B5-9D6A0C4DDF16}" srcOrd="0" destOrd="0" presId="urn:microsoft.com/office/officeart/2005/8/layout/default"/>
    <dgm:cxn modelId="{041B1116-3A88-442E-8807-D4BC873AA9F1}" type="presParOf" srcId="{FAF6B879-CE76-481C-AC51-A9682D7EABE5}" destId="{389A1AE4-0B87-4FE2-8624-50A03D17420A}" srcOrd="0" destOrd="0" presId="urn:microsoft.com/office/officeart/2005/8/layout/default"/>
    <dgm:cxn modelId="{2CF7C793-D508-4920-9091-255D2D07F7E3}" type="presParOf" srcId="{FAF6B879-CE76-481C-AC51-A9682D7EABE5}" destId="{7A525BC3-E693-4592-A2FC-0DA92BF59CF8}" srcOrd="1" destOrd="0" presId="urn:microsoft.com/office/officeart/2005/8/layout/default"/>
    <dgm:cxn modelId="{A3DCE148-7688-41C0-A374-5F564D826895}" type="presParOf" srcId="{FAF6B879-CE76-481C-AC51-A9682D7EABE5}" destId="{71AA4801-8CC4-48AC-86BF-96485AFD9E90}" srcOrd="2" destOrd="0" presId="urn:microsoft.com/office/officeart/2005/8/layout/default"/>
    <dgm:cxn modelId="{6DEF7517-B12F-4580-A8FA-DB010128F7EF}" type="presParOf" srcId="{FAF6B879-CE76-481C-AC51-A9682D7EABE5}" destId="{C8A0FAF5-B795-4AE1-A63B-7DE643E0544F}" srcOrd="3" destOrd="0" presId="urn:microsoft.com/office/officeart/2005/8/layout/default"/>
    <dgm:cxn modelId="{A84C7169-EE35-4945-82E8-6153CE0C90D7}" type="presParOf" srcId="{FAF6B879-CE76-481C-AC51-A9682D7EABE5}" destId="{F60FD81D-F373-4EC6-B4B5-9D6A0C4DDF16}" srcOrd="4" destOrd="0" presId="urn:microsoft.com/office/officeart/2005/8/layout/default"/>
    <dgm:cxn modelId="{6F960C28-E700-4134-BDFB-FB27E3FD0784}" type="presParOf" srcId="{FAF6B879-CE76-481C-AC51-A9682D7EABE5}" destId="{8F769AAE-DD1F-4037-9172-8426BF1BA6C9}" srcOrd="5" destOrd="0" presId="urn:microsoft.com/office/officeart/2005/8/layout/default"/>
    <dgm:cxn modelId="{EFA1A209-5B0D-4108-84D1-9810600A6147}" type="presParOf" srcId="{FAF6B879-CE76-481C-AC51-A9682D7EABE5}" destId="{2E078E5E-AF98-4A68-97A2-D779A0B9C649}" srcOrd="6" destOrd="0" presId="urn:microsoft.com/office/officeart/2005/8/layout/default"/>
    <dgm:cxn modelId="{221DDBAC-FAE0-4B43-A1F1-BDEE10D36752}" type="presParOf" srcId="{FAF6B879-CE76-481C-AC51-A9682D7EABE5}" destId="{73A77E2F-C398-482E-971C-5E49AE65A0DC}" srcOrd="7" destOrd="0" presId="urn:microsoft.com/office/officeart/2005/8/layout/default"/>
    <dgm:cxn modelId="{7C309D1F-A254-4F7B-B2EA-0422685F13CD}" type="presParOf" srcId="{FAF6B879-CE76-481C-AC51-A9682D7EABE5}" destId="{D02B4554-D28B-462C-ABB7-49801B25F3A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14DBE1-E4EA-46F4-A14B-C69037CF142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A024EC-2BF6-43A5-9CC7-9D266D6B87DF}" type="pres">
      <dgm:prSet presAssocID="{FB14DBE1-E4EA-46F4-A14B-C69037CF142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E9A1D0A9-0C64-49C0-B3A0-1DD846454E0C}" type="presOf" srcId="{FB14DBE1-E4EA-46F4-A14B-C69037CF1423}" destId="{68A024EC-2BF6-43A5-9CC7-9D266D6B87DF}" srcOrd="0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82F5CB-ADA5-42CD-B69A-6BF7DC75D82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A7F5761-2A56-4A31-B2AF-FF18F1F775AC}">
      <dgm:prSet phldrT="[Текст]"/>
      <dgm:spPr/>
      <dgm:t>
        <a:bodyPr/>
        <a:lstStyle/>
        <a:p>
          <a:r>
            <a:rPr lang="ru-RU" dirty="0" smtClean="0"/>
            <a:t>Сотрудничество между МБОУ </a:t>
          </a:r>
          <a:r>
            <a:rPr lang="ru-RU" dirty="0" err="1" smtClean="0"/>
            <a:t>Вельяминовская</a:t>
          </a:r>
          <a:r>
            <a:rPr lang="ru-RU" dirty="0" smtClean="0"/>
            <a:t> СОШ им. </a:t>
          </a:r>
          <a:r>
            <a:rPr lang="ru-RU" dirty="0" err="1" smtClean="0"/>
            <a:t>Л.С.Филина</a:t>
          </a:r>
          <a:r>
            <a:rPr lang="ru-RU" dirty="0" smtClean="0"/>
            <a:t> и ГУ МЧС России по Брянской области</a:t>
          </a:r>
          <a:endParaRPr lang="ru-RU" dirty="0"/>
        </a:p>
      </dgm:t>
    </dgm:pt>
    <dgm:pt modelId="{613AA09D-7D79-4892-93C2-E0C165C73C7A}" type="parTrans" cxnId="{6C63B4F8-775B-4DC5-96F8-43BAC13D856F}">
      <dgm:prSet/>
      <dgm:spPr/>
      <dgm:t>
        <a:bodyPr/>
        <a:lstStyle/>
        <a:p>
          <a:endParaRPr lang="ru-RU"/>
        </a:p>
      </dgm:t>
    </dgm:pt>
    <dgm:pt modelId="{75F52DC5-8FBD-41EA-92DB-51974BD38EA2}" type="sibTrans" cxnId="{6C63B4F8-775B-4DC5-96F8-43BAC13D856F}">
      <dgm:prSet/>
      <dgm:spPr/>
      <dgm:t>
        <a:bodyPr/>
        <a:lstStyle/>
        <a:p>
          <a:endParaRPr lang="ru-RU"/>
        </a:p>
      </dgm:t>
    </dgm:pt>
    <dgm:pt modelId="{99AC961C-223E-434C-BC03-2882BABAB428}">
      <dgm:prSet phldrT="[Текст]"/>
      <dgm:spPr/>
      <dgm:t>
        <a:bodyPr/>
        <a:lstStyle/>
        <a:p>
          <a:r>
            <a:rPr lang="ru-RU" dirty="0" smtClean="0"/>
            <a:t>Школа Безопасности</a:t>
          </a:r>
          <a:endParaRPr lang="ru-RU" dirty="0"/>
        </a:p>
      </dgm:t>
    </dgm:pt>
    <dgm:pt modelId="{B9EF46FD-AF65-4F83-811E-1D6A6C592A45}" type="parTrans" cxnId="{E8AE5EA7-869E-4076-A5A7-110F72A3A194}">
      <dgm:prSet/>
      <dgm:spPr/>
      <dgm:t>
        <a:bodyPr/>
        <a:lstStyle/>
        <a:p>
          <a:endParaRPr lang="ru-RU"/>
        </a:p>
      </dgm:t>
    </dgm:pt>
    <dgm:pt modelId="{42656F38-6B40-4638-905A-AD7FF5C2FFCA}" type="sibTrans" cxnId="{E8AE5EA7-869E-4076-A5A7-110F72A3A194}">
      <dgm:prSet/>
      <dgm:spPr/>
      <dgm:t>
        <a:bodyPr/>
        <a:lstStyle/>
        <a:p>
          <a:endParaRPr lang="ru-RU"/>
        </a:p>
      </dgm:t>
    </dgm:pt>
    <dgm:pt modelId="{9F8E1F4C-4E50-4B5B-AC8F-205D33B4F66C}">
      <dgm:prSet phldrT="[Текст]"/>
      <dgm:spPr/>
      <dgm:t>
        <a:bodyPr/>
        <a:lstStyle/>
        <a:p>
          <a:r>
            <a:rPr lang="ru-RU" dirty="0" smtClean="0"/>
            <a:t>Пожарная дружина «Горячие сердца»</a:t>
          </a:r>
          <a:endParaRPr lang="ru-RU" dirty="0"/>
        </a:p>
      </dgm:t>
    </dgm:pt>
    <dgm:pt modelId="{55A53144-6F23-44E0-AE6F-641EA7FF5648}" type="parTrans" cxnId="{CDD2E939-520D-41EA-9F30-04A0AF3F71B9}">
      <dgm:prSet/>
      <dgm:spPr/>
      <dgm:t>
        <a:bodyPr/>
        <a:lstStyle/>
        <a:p>
          <a:endParaRPr lang="ru-RU"/>
        </a:p>
      </dgm:t>
    </dgm:pt>
    <dgm:pt modelId="{8E57C921-2122-4E43-9F75-8605D3B020E5}" type="sibTrans" cxnId="{CDD2E939-520D-41EA-9F30-04A0AF3F71B9}">
      <dgm:prSet/>
      <dgm:spPr/>
      <dgm:t>
        <a:bodyPr/>
        <a:lstStyle/>
        <a:p>
          <a:endParaRPr lang="ru-RU"/>
        </a:p>
      </dgm:t>
    </dgm:pt>
    <dgm:pt modelId="{31118156-88FA-420D-8974-C88BCA135749}">
      <dgm:prSet phldrT="[Текст]"/>
      <dgm:spPr/>
      <dgm:t>
        <a:bodyPr/>
        <a:lstStyle/>
        <a:p>
          <a:r>
            <a:rPr lang="ru-RU" dirty="0" smtClean="0"/>
            <a:t>Волонтёрский отряд «Крылья Спасения»</a:t>
          </a:r>
        </a:p>
      </dgm:t>
    </dgm:pt>
    <dgm:pt modelId="{D96BE4F6-2770-49FA-AC02-E2199CB9C87A}" type="parTrans" cxnId="{C7FC8728-D834-44EC-8208-8231FA1563EB}">
      <dgm:prSet/>
      <dgm:spPr/>
      <dgm:t>
        <a:bodyPr/>
        <a:lstStyle/>
        <a:p>
          <a:endParaRPr lang="ru-RU"/>
        </a:p>
      </dgm:t>
    </dgm:pt>
    <dgm:pt modelId="{5AAF0C16-8D37-4E87-A095-7AD582DCF60D}" type="sibTrans" cxnId="{C7FC8728-D834-44EC-8208-8231FA1563EB}">
      <dgm:prSet/>
      <dgm:spPr/>
      <dgm:t>
        <a:bodyPr/>
        <a:lstStyle/>
        <a:p>
          <a:endParaRPr lang="ru-RU"/>
        </a:p>
      </dgm:t>
    </dgm:pt>
    <dgm:pt modelId="{611163FD-E4C8-471A-ACEF-7B94E649560A}">
      <dgm:prSet phldrT="[Текст]"/>
      <dgm:spPr/>
      <dgm:t>
        <a:bodyPr/>
        <a:lstStyle/>
        <a:p>
          <a:r>
            <a:rPr lang="ru-RU" dirty="0" smtClean="0"/>
            <a:t>Мобильный отряд безопасности</a:t>
          </a:r>
          <a:endParaRPr lang="ru-RU" dirty="0"/>
        </a:p>
      </dgm:t>
    </dgm:pt>
    <dgm:pt modelId="{F45C935B-6116-4ABC-A3AB-A6CF26A9BF7A}" type="parTrans" cxnId="{B89542A1-D540-40ED-9891-23DDE13E5B4E}">
      <dgm:prSet/>
      <dgm:spPr/>
      <dgm:t>
        <a:bodyPr/>
        <a:lstStyle/>
        <a:p>
          <a:endParaRPr lang="ru-RU"/>
        </a:p>
      </dgm:t>
    </dgm:pt>
    <dgm:pt modelId="{2A434D2D-7797-4CFB-BBDB-E1184023C50E}" type="sibTrans" cxnId="{B89542A1-D540-40ED-9891-23DDE13E5B4E}">
      <dgm:prSet/>
      <dgm:spPr/>
      <dgm:t>
        <a:bodyPr/>
        <a:lstStyle/>
        <a:p>
          <a:endParaRPr lang="ru-RU"/>
        </a:p>
      </dgm:t>
    </dgm:pt>
    <dgm:pt modelId="{389015A5-085A-4426-AB5A-8CAC3FE30A41}">
      <dgm:prSet phldrT="[Текст]"/>
      <dgm:spPr/>
      <dgm:t>
        <a:bodyPr/>
        <a:lstStyle/>
        <a:p>
          <a:r>
            <a:rPr lang="ru-RU" dirty="0" smtClean="0"/>
            <a:t>ЮИД </a:t>
          </a:r>
        </a:p>
        <a:p>
          <a:r>
            <a:rPr lang="ru-RU" dirty="0" err="1" smtClean="0"/>
            <a:t>Юнармия</a:t>
          </a:r>
          <a:endParaRPr lang="ru-RU" dirty="0"/>
        </a:p>
      </dgm:t>
    </dgm:pt>
    <dgm:pt modelId="{1F0222A4-74B6-4086-8C85-D8CCABA5D59E}" type="parTrans" cxnId="{0C409FD7-699A-4A0A-A281-D0FA69FCA8D6}">
      <dgm:prSet/>
      <dgm:spPr/>
      <dgm:t>
        <a:bodyPr/>
        <a:lstStyle/>
        <a:p>
          <a:endParaRPr lang="ru-RU"/>
        </a:p>
      </dgm:t>
    </dgm:pt>
    <dgm:pt modelId="{78F8ACAC-ABD3-4AC5-A37E-3119D61D9458}" type="sibTrans" cxnId="{0C409FD7-699A-4A0A-A281-D0FA69FCA8D6}">
      <dgm:prSet/>
      <dgm:spPr/>
      <dgm:t>
        <a:bodyPr/>
        <a:lstStyle/>
        <a:p>
          <a:endParaRPr lang="ru-RU"/>
        </a:p>
      </dgm:t>
    </dgm:pt>
    <dgm:pt modelId="{D50B9F21-87A5-4445-9807-0D946A7B0113}" type="pres">
      <dgm:prSet presAssocID="{F882F5CB-ADA5-42CD-B69A-6BF7DC75D82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C6CBBDE-1FD0-4D5C-BB32-D100312A8A65}" type="pres">
      <dgm:prSet presAssocID="{4A7F5761-2A56-4A31-B2AF-FF18F1F775AC}" presName="hierRoot1" presStyleCnt="0"/>
      <dgm:spPr/>
    </dgm:pt>
    <dgm:pt modelId="{0E7CF68D-7246-4F00-96E0-3553F33DEDE6}" type="pres">
      <dgm:prSet presAssocID="{4A7F5761-2A56-4A31-B2AF-FF18F1F775AC}" presName="composite" presStyleCnt="0"/>
      <dgm:spPr/>
    </dgm:pt>
    <dgm:pt modelId="{E620F055-82C6-4ECD-8496-FD74E78A2891}" type="pres">
      <dgm:prSet presAssocID="{4A7F5761-2A56-4A31-B2AF-FF18F1F775AC}" presName="background" presStyleLbl="node0" presStyleIdx="0" presStyleCnt="1"/>
      <dgm:spPr/>
    </dgm:pt>
    <dgm:pt modelId="{19EE3848-7A89-478D-AC9A-4E2BFB982FDE}" type="pres">
      <dgm:prSet presAssocID="{4A7F5761-2A56-4A31-B2AF-FF18F1F775AC}" presName="text" presStyleLbl="fgAcc0" presStyleIdx="0" presStyleCnt="1" custScaleX="174813" custScaleY="1219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086892-2E1B-4E41-B6BB-C524D5B5EFF8}" type="pres">
      <dgm:prSet presAssocID="{4A7F5761-2A56-4A31-B2AF-FF18F1F775AC}" presName="hierChild2" presStyleCnt="0"/>
      <dgm:spPr/>
    </dgm:pt>
    <dgm:pt modelId="{353AD01A-C791-48D9-8074-6D563DAD47C9}" type="pres">
      <dgm:prSet presAssocID="{B9EF46FD-AF65-4F83-811E-1D6A6C592A45}" presName="Name10" presStyleLbl="parChTrans1D2" presStyleIdx="0" presStyleCnt="2"/>
      <dgm:spPr/>
      <dgm:t>
        <a:bodyPr/>
        <a:lstStyle/>
        <a:p>
          <a:endParaRPr lang="ru-RU"/>
        </a:p>
      </dgm:t>
    </dgm:pt>
    <dgm:pt modelId="{459D78BB-4135-4F69-A807-4E1622D759CA}" type="pres">
      <dgm:prSet presAssocID="{99AC961C-223E-434C-BC03-2882BABAB428}" presName="hierRoot2" presStyleCnt="0"/>
      <dgm:spPr/>
    </dgm:pt>
    <dgm:pt modelId="{5C5D08B2-C5A2-4C23-AB10-175A0F7AB297}" type="pres">
      <dgm:prSet presAssocID="{99AC961C-223E-434C-BC03-2882BABAB428}" presName="composite2" presStyleCnt="0"/>
      <dgm:spPr/>
    </dgm:pt>
    <dgm:pt modelId="{7522D48B-DD7D-4075-883C-BC494591AA4D}" type="pres">
      <dgm:prSet presAssocID="{99AC961C-223E-434C-BC03-2882BABAB428}" presName="background2" presStyleLbl="node2" presStyleIdx="0" presStyleCnt="2"/>
      <dgm:spPr/>
    </dgm:pt>
    <dgm:pt modelId="{DA7AFE2B-E465-4B35-B11F-1920F96E166A}" type="pres">
      <dgm:prSet presAssocID="{99AC961C-223E-434C-BC03-2882BABAB428}" presName="text2" presStyleLbl="fgAcc2" presStyleIdx="0" presStyleCnt="2" custScaleX="156869" custScaleY="669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64A43AD-D33E-4047-914F-04C6EF8EDD59}" type="pres">
      <dgm:prSet presAssocID="{99AC961C-223E-434C-BC03-2882BABAB428}" presName="hierChild3" presStyleCnt="0"/>
      <dgm:spPr/>
    </dgm:pt>
    <dgm:pt modelId="{D5F3BB08-93BD-41F2-9097-C8EAF5F89FB1}" type="pres">
      <dgm:prSet presAssocID="{55A53144-6F23-44E0-AE6F-641EA7FF5648}" presName="Name17" presStyleLbl="parChTrans1D3" presStyleIdx="0" presStyleCnt="3"/>
      <dgm:spPr/>
      <dgm:t>
        <a:bodyPr/>
        <a:lstStyle/>
        <a:p>
          <a:endParaRPr lang="ru-RU"/>
        </a:p>
      </dgm:t>
    </dgm:pt>
    <dgm:pt modelId="{399A177F-E56B-483B-A658-E0A26B525738}" type="pres">
      <dgm:prSet presAssocID="{9F8E1F4C-4E50-4B5B-AC8F-205D33B4F66C}" presName="hierRoot3" presStyleCnt="0"/>
      <dgm:spPr/>
    </dgm:pt>
    <dgm:pt modelId="{C9B5A8EB-A69E-49A2-9629-82555B963FCB}" type="pres">
      <dgm:prSet presAssocID="{9F8E1F4C-4E50-4B5B-AC8F-205D33B4F66C}" presName="composite3" presStyleCnt="0"/>
      <dgm:spPr/>
    </dgm:pt>
    <dgm:pt modelId="{495C0106-D684-4C09-A232-697209D082A4}" type="pres">
      <dgm:prSet presAssocID="{9F8E1F4C-4E50-4B5B-AC8F-205D33B4F66C}" presName="background3" presStyleLbl="node3" presStyleIdx="0" presStyleCnt="3"/>
      <dgm:spPr/>
    </dgm:pt>
    <dgm:pt modelId="{55A8450A-65D9-419D-A110-7FC30E1CA1C0}" type="pres">
      <dgm:prSet presAssocID="{9F8E1F4C-4E50-4B5B-AC8F-205D33B4F66C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FB368E-7AF7-4524-B453-E006789573D2}" type="pres">
      <dgm:prSet presAssocID="{9F8E1F4C-4E50-4B5B-AC8F-205D33B4F66C}" presName="hierChild4" presStyleCnt="0"/>
      <dgm:spPr/>
    </dgm:pt>
    <dgm:pt modelId="{FED50120-1E58-461D-ABE5-5404AB07F50F}" type="pres">
      <dgm:prSet presAssocID="{D96BE4F6-2770-49FA-AC02-E2199CB9C87A}" presName="Name17" presStyleLbl="parChTrans1D3" presStyleIdx="1" presStyleCnt="3"/>
      <dgm:spPr/>
      <dgm:t>
        <a:bodyPr/>
        <a:lstStyle/>
        <a:p>
          <a:endParaRPr lang="ru-RU"/>
        </a:p>
      </dgm:t>
    </dgm:pt>
    <dgm:pt modelId="{0B2D9700-8843-4B94-B3C9-BFB5E0DFB736}" type="pres">
      <dgm:prSet presAssocID="{31118156-88FA-420D-8974-C88BCA135749}" presName="hierRoot3" presStyleCnt="0"/>
      <dgm:spPr/>
    </dgm:pt>
    <dgm:pt modelId="{5E7BD5AC-FC35-4DA5-B574-F30AED75C674}" type="pres">
      <dgm:prSet presAssocID="{31118156-88FA-420D-8974-C88BCA135749}" presName="composite3" presStyleCnt="0"/>
      <dgm:spPr/>
    </dgm:pt>
    <dgm:pt modelId="{BB310B2B-54C3-4B36-ACD3-7ED4B0E6A5EF}" type="pres">
      <dgm:prSet presAssocID="{31118156-88FA-420D-8974-C88BCA135749}" presName="background3" presStyleLbl="node3" presStyleIdx="1" presStyleCnt="3"/>
      <dgm:spPr/>
    </dgm:pt>
    <dgm:pt modelId="{B941D894-E151-4D59-8B1D-92B423297ED6}" type="pres">
      <dgm:prSet presAssocID="{31118156-88FA-420D-8974-C88BCA135749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1962B9-8271-48B5-9389-36202445F4F3}" type="pres">
      <dgm:prSet presAssocID="{31118156-88FA-420D-8974-C88BCA135749}" presName="hierChild4" presStyleCnt="0"/>
      <dgm:spPr/>
    </dgm:pt>
    <dgm:pt modelId="{5384B22E-CD47-4A97-8F27-54E6AC7E1A2F}" type="pres">
      <dgm:prSet presAssocID="{F45C935B-6116-4ABC-A3AB-A6CF26A9BF7A}" presName="Name10" presStyleLbl="parChTrans1D2" presStyleIdx="1" presStyleCnt="2"/>
      <dgm:spPr/>
      <dgm:t>
        <a:bodyPr/>
        <a:lstStyle/>
        <a:p>
          <a:endParaRPr lang="ru-RU"/>
        </a:p>
      </dgm:t>
    </dgm:pt>
    <dgm:pt modelId="{53921C0A-7DCE-4A7F-98F4-35A71673BF57}" type="pres">
      <dgm:prSet presAssocID="{611163FD-E4C8-471A-ACEF-7B94E649560A}" presName="hierRoot2" presStyleCnt="0"/>
      <dgm:spPr/>
    </dgm:pt>
    <dgm:pt modelId="{33F1A2DC-A790-4C49-A9DA-86CA180445B1}" type="pres">
      <dgm:prSet presAssocID="{611163FD-E4C8-471A-ACEF-7B94E649560A}" presName="composite2" presStyleCnt="0"/>
      <dgm:spPr/>
    </dgm:pt>
    <dgm:pt modelId="{A84178AF-451B-4505-BA37-51111F0F55CC}" type="pres">
      <dgm:prSet presAssocID="{611163FD-E4C8-471A-ACEF-7B94E649560A}" presName="background2" presStyleLbl="node2" presStyleIdx="1" presStyleCnt="2"/>
      <dgm:spPr/>
    </dgm:pt>
    <dgm:pt modelId="{F6D8846C-E285-4480-873B-8B5F9BA3E166}" type="pres">
      <dgm:prSet presAssocID="{611163FD-E4C8-471A-ACEF-7B94E649560A}" presName="text2" presStyleLbl="fgAcc2" presStyleIdx="1" presStyleCnt="2" custScaleX="1763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EC9A78-356E-4BA6-8170-D6068279D2B1}" type="pres">
      <dgm:prSet presAssocID="{611163FD-E4C8-471A-ACEF-7B94E649560A}" presName="hierChild3" presStyleCnt="0"/>
      <dgm:spPr/>
    </dgm:pt>
    <dgm:pt modelId="{4E9B5BEF-D17C-4867-8AA8-60C8A3F37433}" type="pres">
      <dgm:prSet presAssocID="{1F0222A4-74B6-4086-8C85-D8CCABA5D59E}" presName="Name17" presStyleLbl="parChTrans1D3" presStyleIdx="2" presStyleCnt="3"/>
      <dgm:spPr/>
      <dgm:t>
        <a:bodyPr/>
        <a:lstStyle/>
        <a:p>
          <a:endParaRPr lang="ru-RU"/>
        </a:p>
      </dgm:t>
    </dgm:pt>
    <dgm:pt modelId="{2984C201-AD40-4FE0-B576-883DF0F56FAA}" type="pres">
      <dgm:prSet presAssocID="{389015A5-085A-4426-AB5A-8CAC3FE30A41}" presName="hierRoot3" presStyleCnt="0"/>
      <dgm:spPr/>
    </dgm:pt>
    <dgm:pt modelId="{9E3A15D1-17CC-4A57-B67A-9D349B44B04D}" type="pres">
      <dgm:prSet presAssocID="{389015A5-085A-4426-AB5A-8CAC3FE30A41}" presName="composite3" presStyleCnt="0"/>
      <dgm:spPr/>
    </dgm:pt>
    <dgm:pt modelId="{865DFA8F-E8D9-4142-AC23-B0F26B4D9E71}" type="pres">
      <dgm:prSet presAssocID="{389015A5-085A-4426-AB5A-8CAC3FE30A41}" presName="background3" presStyleLbl="node3" presStyleIdx="2" presStyleCnt="3"/>
      <dgm:spPr/>
    </dgm:pt>
    <dgm:pt modelId="{3781955A-7373-4B9A-94E1-71091AA570B3}" type="pres">
      <dgm:prSet presAssocID="{389015A5-085A-4426-AB5A-8CAC3FE30A41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1690CED-08D4-4664-A33A-15EDA1BC4194}" type="pres">
      <dgm:prSet presAssocID="{389015A5-085A-4426-AB5A-8CAC3FE30A41}" presName="hierChild4" presStyleCnt="0"/>
      <dgm:spPr/>
    </dgm:pt>
  </dgm:ptLst>
  <dgm:cxnLst>
    <dgm:cxn modelId="{BCDED169-A120-43ED-8D3D-7004093225EA}" type="presOf" srcId="{31118156-88FA-420D-8974-C88BCA135749}" destId="{B941D894-E151-4D59-8B1D-92B423297ED6}" srcOrd="0" destOrd="0" presId="urn:microsoft.com/office/officeart/2005/8/layout/hierarchy1"/>
    <dgm:cxn modelId="{F4B97932-5A5D-4085-B5B2-3F191315EBF0}" type="presOf" srcId="{D96BE4F6-2770-49FA-AC02-E2199CB9C87A}" destId="{FED50120-1E58-461D-ABE5-5404AB07F50F}" srcOrd="0" destOrd="0" presId="urn:microsoft.com/office/officeart/2005/8/layout/hierarchy1"/>
    <dgm:cxn modelId="{E8AE5EA7-869E-4076-A5A7-110F72A3A194}" srcId="{4A7F5761-2A56-4A31-B2AF-FF18F1F775AC}" destId="{99AC961C-223E-434C-BC03-2882BABAB428}" srcOrd="0" destOrd="0" parTransId="{B9EF46FD-AF65-4F83-811E-1D6A6C592A45}" sibTransId="{42656F38-6B40-4638-905A-AD7FF5C2FFCA}"/>
    <dgm:cxn modelId="{7B0C4ED2-0118-4C6E-92D3-FEC0EEDFAC26}" type="presOf" srcId="{9F8E1F4C-4E50-4B5B-AC8F-205D33B4F66C}" destId="{55A8450A-65D9-419D-A110-7FC30E1CA1C0}" srcOrd="0" destOrd="0" presId="urn:microsoft.com/office/officeart/2005/8/layout/hierarchy1"/>
    <dgm:cxn modelId="{35D01490-8F2A-4B9D-B35F-F8EE96231CA9}" type="presOf" srcId="{1F0222A4-74B6-4086-8C85-D8CCABA5D59E}" destId="{4E9B5BEF-D17C-4867-8AA8-60C8A3F37433}" srcOrd="0" destOrd="0" presId="urn:microsoft.com/office/officeart/2005/8/layout/hierarchy1"/>
    <dgm:cxn modelId="{CDD2E939-520D-41EA-9F30-04A0AF3F71B9}" srcId="{99AC961C-223E-434C-BC03-2882BABAB428}" destId="{9F8E1F4C-4E50-4B5B-AC8F-205D33B4F66C}" srcOrd="0" destOrd="0" parTransId="{55A53144-6F23-44E0-AE6F-641EA7FF5648}" sibTransId="{8E57C921-2122-4E43-9F75-8605D3B020E5}"/>
    <dgm:cxn modelId="{D76E6F7F-1CCC-439F-96C5-D6C8E700F54E}" type="presOf" srcId="{F45C935B-6116-4ABC-A3AB-A6CF26A9BF7A}" destId="{5384B22E-CD47-4A97-8F27-54E6AC7E1A2F}" srcOrd="0" destOrd="0" presId="urn:microsoft.com/office/officeart/2005/8/layout/hierarchy1"/>
    <dgm:cxn modelId="{ACCCD749-6141-4A3D-AF9E-ECCEACC86FCA}" type="presOf" srcId="{389015A5-085A-4426-AB5A-8CAC3FE30A41}" destId="{3781955A-7373-4B9A-94E1-71091AA570B3}" srcOrd="0" destOrd="0" presId="urn:microsoft.com/office/officeart/2005/8/layout/hierarchy1"/>
    <dgm:cxn modelId="{0652D123-AD74-4356-8849-15730793830D}" type="presOf" srcId="{55A53144-6F23-44E0-AE6F-641EA7FF5648}" destId="{D5F3BB08-93BD-41F2-9097-C8EAF5F89FB1}" srcOrd="0" destOrd="0" presId="urn:microsoft.com/office/officeart/2005/8/layout/hierarchy1"/>
    <dgm:cxn modelId="{4CDF193A-AA40-47DA-9D65-0F0AC0332D27}" type="presOf" srcId="{B9EF46FD-AF65-4F83-811E-1D6A6C592A45}" destId="{353AD01A-C791-48D9-8074-6D563DAD47C9}" srcOrd="0" destOrd="0" presId="urn:microsoft.com/office/officeart/2005/8/layout/hierarchy1"/>
    <dgm:cxn modelId="{C7FC8728-D834-44EC-8208-8231FA1563EB}" srcId="{99AC961C-223E-434C-BC03-2882BABAB428}" destId="{31118156-88FA-420D-8974-C88BCA135749}" srcOrd="1" destOrd="0" parTransId="{D96BE4F6-2770-49FA-AC02-E2199CB9C87A}" sibTransId="{5AAF0C16-8D37-4E87-A095-7AD582DCF60D}"/>
    <dgm:cxn modelId="{050121F4-4177-4DAF-B30E-E701BF7DA1A6}" type="presOf" srcId="{99AC961C-223E-434C-BC03-2882BABAB428}" destId="{DA7AFE2B-E465-4B35-B11F-1920F96E166A}" srcOrd="0" destOrd="0" presId="urn:microsoft.com/office/officeart/2005/8/layout/hierarchy1"/>
    <dgm:cxn modelId="{6C7B5E58-2902-4176-84A1-C9869D59B77F}" type="presOf" srcId="{611163FD-E4C8-471A-ACEF-7B94E649560A}" destId="{F6D8846C-E285-4480-873B-8B5F9BA3E166}" srcOrd="0" destOrd="0" presId="urn:microsoft.com/office/officeart/2005/8/layout/hierarchy1"/>
    <dgm:cxn modelId="{ADC85752-B013-4572-80C3-F5E4CA4200A6}" type="presOf" srcId="{F882F5CB-ADA5-42CD-B69A-6BF7DC75D826}" destId="{D50B9F21-87A5-4445-9807-0D946A7B0113}" srcOrd="0" destOrd="0" presId="urn:microsoft.com/office/officeart/2005/8/layout/hierarchy1"/>
    <dgm:cxn modelId="{461CB579-6FF5-4A0F-ADBF-1F05CC3312D0}" type="presOf" srcId="{4A7F5761-2A56-4A31-B2AF-FF18F1F775AC}" destId="{19EE3848-7A89-478D-AC9A-4E2BFB982FDE}" srcOrd="0" destOrd="0" presId="urn:microsoft.com/office/officeart/2005/8/layout/hierarchy1"/>
    <dgm:cxn modelId="{0C409FD7-699A-4A0A-A281-D0FA69FCA8D6}" srcId="{611163FD-E4C8-471A-ACEF-7B94E649560A}" destId="{389015A5-085A-4426-AB5A-8CAC3FE30A41}" srcOrd="0" destOrd="0" parTransId="{1F0222A4-74B6-4086-8C85-D8CCABA5D59E}" sibTransId="{78F8ACAC-ABD3-4AC5-A37E-3119D61D9458}"/>
    <dgm:cxn modelId="{B89542A1-D540-40ED-9891-23DDE13E5B4E}" srcId="{4A7F5761-2A56-4A31-B2AF-FF18F1F775AC}" destId="{611163FD-E4C8-471A-ACEF-7B94E649560A}" srcOrd="1" destOrd="0" parTransId="{F45C935B-6116-4ABC-A3AB-A6CF26A9BF7A}" sibTransId="{2A434D2D-7797-4CFB-BBDB-E1184023C50E}"/>
    <dgm:cxn modelId="{6C63B4F8-775B-4DC5-96F8-43BAC13D856F}" srcId="{F882F5CB-ADA5-42CD-B69A-6BF7DC75D826}" destId="{4A7F5761-2A56-4A31-B2AF-FF18F1F775AC}" srcOrd="0" destOrd="0" parTransId="{613AA09D-7D79-4892-93C2-E0C165C73C7A}" sibTransId="{75F52DC5-8FBD-41EA-92DB-51974BD38EA2}"/>
    <dgm:cxn modelId="{7207FC91-D2F0-4228-A7B1-5EB078D40ACA}" type="presParOf" srcId="{D50B9F21-87A5-4445-9807-0D946A7B0113}" destId="{2C6CBBDE-1FD0-4D5C-BB32-D100312A8A65}" srcOrd="0" destOrd="0" presId="urn:microsoft.com/office/officeart/2005/8/layout/hierarchy1"/>
    <dgm:cxn modelId="{521B8B89-EE1D-4C21-99CB-9D71591FC0C4}" type="presParOf" srcId="{2C6CBBDE-1FD0-4D5C-BB32-D100312A8A65}" destId="{0E7CF68D-7246-4F00-96E0-3553F33DEDE6}" srcOrd="0" destOrd="0" presId="urn:microsoft.com/office/officeart/2005/8/layout/hierarchy1"/>
    <dgm:cxn modelId="{E2F04853-84EA-43F2-8F96-E601A85679D6}" type="presParOf" srcId="{0E7CF68D-7246-4F00-96E0-3553F33DEDE6}" destId="{E620F055-82C6-4ECD-8496-FD74E78A2891}" srcOrd="0" destOrd="0" presId="urn:microsoft.com/office/officeart/2005/8/layout/hierarchy1"/>
    <dgm:cxn modelId="{8E23C10A-5EC6-4E10-8B98-3918CCD6198D}" type="presParOf" srcId="{0E7CF68D-7246-4F00-96E0-3553F33DEDE6}" destId="{19EE3848-7A89-478D-AC9A-4E2BFB982FDE}" srcOrd="1" destOrd="0" presId="urn:microsoft.com/office/officeart/2005/8/layout/hierarchy1"/>
    <dgm:cxn modelId="{EB0572D5-F24D-484E-AD87-EE0B9271A0F8}" type="presParOf" srcId="{2C6CBBDE-1FD0-4D5C-BB32-D100312A8A65}" destId="{C6086892-2E1B-4E41-B6BB-C524D5B5EFF8}" srcOrd="1" destOrd="0" presId="urn:microsoft.com/office/officeart/2005/8/layout/hierarchy1"/>
    <dgm:cxn modelId="{696F31D4-7718-47C8-9DEC-8FBE0FB86BD6}" type="presParOf" srcId="{C6086892-2E1B-4E41-B6BB-C524D5B5EFF8}" destId="{353AD01A-C791-48D9-8074-6D563DAD47C9}" srcOrd="0" destOrd="0" presId="urn:microsoft.com/office/officeart/2005/8/layout/hierarchy1"/>
    <dgm:cxn modelId="{0AFB526D-AD2B-4E5E-936A-3C8909EEE18D}" type="presParOf" srcId="{C6086892-2E1B-4E41-B6BB-C524D5B5EFF8}" destId="{459D78BB-4135-4F69-A807-4E1622D759CA}" srcOrd="1" destOrd="0" presId="urn:microsoft.com/office/officeart/2005/8/layout/hierarchy1"/>
    <dgm:cxn modelId="{C63A7D30-7E4C-4952-B547-4B494E079F9B}" type="presParOf" srcId="{459D78BB-4135-4F69-A807-4E1622D759CA}" destId="{5C5D08B2-C5A2-4C23-AB10-175A0F7AB297}" srcOrd="0" destOrd="0" presId="urn:microsoft.com/office/officeart/2005/8/layout/hierarchy1"/>
    <dgm:cxn modelId="{3BC8AE64-3B47-45FD-9B1E-72CD7A395EEB}" type="presParOf" srcId="{5C5D08B2-C5A2-4C23-AB10-175A0F7AB297}" destId="{7522D48B-DD7D-4075-883C-BC494591AA4D}" srcOrd="0" destOrd="0" presId="urn:microsoft.com/office/officeart/2005/8/layout/hierarchy1"/>
    <dgm:cxn modelId="{3841B2C1-372F-46B3-A517-E73319C9CBCA}" type="presParOf" srcId="{5C5D08B2-C5A2-4C23-AB10-175A0F7AB297}" destId="{DA7AFE2B-E465-4B35-B11F-1920F96E166A}" srcOrd="1" destOrd="0" presId="urn:microsoft.com/office/officeart/2005/8/layout/hierarchy1"/>
    <dgm:cxn modelId="{A6D08C47-AFA6-41E5-B78D-ABE4B853808C}" type="presParOf" srcId="{459D78BB-4135-4F69-A807-4E1622D759CA}" destId="{364A43AD-D33E-4047-914F-04C6EF8EDD59}" srcOrd="1" destOrd="0" presId="urn:microsoft.com/office/officeart/2005/8/layout/hierarchy1"/>
    <dgm:cxn modelId="{8BFAD18F-AA14-4DDD-8634-C366AFA4A2C3}" type="presParOf" srcId="{364A43AD-D33E-4047-914F-04C6EF8EDD59}" destId="{D5F3BB08-93BD-41F2-9097-C8EAF5F89FB1}" srcOrd="0" destOrd="0" presId="urn:microsoft.com/office/officeart/2005/8/layout/hierarchy1"/>
    <dgm:cxn modelId="{4D4C983C-039B-4574-AEAD-BC6A049675A9}" type="presParOf" srcId="{364A43AD-D33E-4047-914F-04C6EF8EDD59}" destId="{399A177F-E56B-483B-A658-E0A26B525738}" srcOrd="1" destOrd="0" presId="urn:microsoft.com/office/officeart/2005/8/layout/hierarchy1"/>
    <dgm:cxn modelId="{1B838667-7A76-49F6-8DB7-56AEE775157B}" type="presParOf" srcId="{399A177F-E56B-483B-A658-E0A26B525738}" destId="{C9B5A8EB-A69E-49A2-9629-82555B963FCB}" srcOrd="0" destOrd="0" presId="urn:microsoft.com/office/officeart/2005/8/layout/hierarchy1"/>
    <dgm:cxn modelId="{C0CDC941-AF6B-4273-A722-4A3A07658ABA}" type="presParOf" srcId="{C9B5A8EB-A69E-49A2-9629-82555B963FCB}" destId="{495C0106-D684-4C09-A232-697209D082A4}" srcOrd="0" destOrd="0" presId="urn:microsoft.com/office/officeart/2005/8/layout/hierarchy1"/>
    <dgm:cxn modelId="{96BD2059-A281-42F2-9BEE-831CFD37F778}" type="presParOf" srcId="{C9B5A8EB-A69E-49A2-9629-82555B963FCB}" destId="{55A8450A-65D9-419D-A110-7FC30E1CA1C0}" srcOrd="1" destOrd="0" presId="urn:microsoft.com/office/officeart/2005/8/layout/hierarchy1"/>
    <dgm:cxn modelId="{7201D79C-EA65-4B5E-ADAB-66F061C6CA37}" type="presParOf" srcId="{399A177F-E56B-483B-A658-E0A26B525738}" destId="{49FB368E-7AF7-4524-B453-E006789573D2}" srcOrd="1" destOrd="0" presId="urn:microsoft.com/office/officeart/2005/8/layout/hierarchy1"/>
    <dgm:cxn modelId="{BCEDA6C0-6F56-4C42-9491-9264362763E6}" type="presParOf" srcId="{364A43AD-D33E-4047-914F-04C6EF8EDD59}" destId="{FED50120-1E58-461D-ABE5-5404AB07F50F}" srcOrd="2" destOrd="0" presId="urn:microsoft.com/office/officeart/2005/8/layout/hierarchy1"/>
    <dgm:cxn modelId="{573CFB1B-897F-46A6-9188-773AC05821E1}" type="presParOf" srcId="{364A43AD-D33E-4047-914F-04C6EF8EDD59}" destId="{0B2D9700-8843-4B94-B3C9-BFB5E0DFB736}" srcOrd="3" destOrd="0" presId="urn:microsoft.com/office/officeart/2005/8/layout/hierarchy1"/>
    <dgm:cxn modelId="{B5A1376A-5EF4-48B7-9793-0B25DC2C0369}" type="presParOf" srcId="{0B2D9700-8843-4B94-B3C9-BFB5E0DFB736}" destId="{5E7BD5AC-FC35-4DA5-B574-F30AED75C674}" srcOrd="0" destOrd="0" presId="urn:microsoft.com/office/officeart/2005/8/layout/hierarchy1"/>
    <dgm:cxn modelId="{2213B369-5A3C-467A-ACEB-67A7D48E4B8F}" type="presParOf" srcId="{5E7BD5AC-FC35-4DA5-B574-F30AED75C674}" destId="{BB310B2B-54C3-4B36-ACD3-7ED4B0E6A5EF}" srcOrd="0" destOrd="0" presId="urn:microsoft.com/office/officeart/2005/8/layout/hierarchy1"/>
    <dgm:cxn modelId="{992158C9-9ACE-41A8-ABC9-BFAD694329EF}" type="presParOf" srcId="{5E7BD5AC-FC35-4DA5-B574-F30AED75C674}" destId="{B941D894-E151-4D59-8B1D-92B423297ED6}" srcOrd="1" destOrd="0" presId="urn:microsoft.com/office/officeart/2005/8/layout/hierarchy1"/>
    <dgm:cxn modelId="{F1DDA89F-6A52-4741-90B4-5954BE58352D}" type="presParOf" srcId="{0B2D9700-8843-4B94-B3C9-BFB5E0DFB736}" destId="{911962B9-8271-48B5-9389-36202445F4F3}" srcOrd="1" destOrd="0" presId="urn:microsoft.com/office/officeart/2005/8/layout/hierarchy1"/>
    <dgm:cxn modelId="{763D9A78-D979-408C-9A90-63BCA8DF1321}" type="presParOf" srcId="{C6086892-2E1B-4E41-B6BB-C524D5B5EFF8}" destId="{5384B22E-CD47-4A97-8F27-54E6AC7E1A2F}" srcOrd="2" destOrd="0" presId="urn:microsoft.com/office/officeart/2005/8/layout/hierarchy1"/>
    <dgm:cxn modelId="{EA2FB957-1D70-46F3-9A51-0FBD263C2345}" type="presParOf" srcId="{C6086892-2E1B-4E41-B6BB-C524D5B5EFF8}" destId="{53921C0A-7DCE-4A7F-98F4-35A71673BF57}" srcOrd="3" destOrd="0" presId="urn:microsoft.com/office/officeart/2005/8/layout/hierarchy1"/>
    <dgm:cxn modelId="{E27E0932-A2C2-4D78-928B-F2F9259D174B}" type="presParOf" srcId="{53921C0A-7DCE-4A7F-98F4-35A71673BF57}" destId="{33F1A2DC-A790-4C49-A9DA-86CA180445B1}" srcOrd="0" destOrd="0" presId="urn:microsoft.com/office/officeart/2005/8/layout/hierarchy1"/>
    <dgm:cxn modelId="{05B2CFA2-88B6-4314-A7F0-C04D4F79A969}" type="presParOf" srcId="{33F1A2DC-A790-4C49-A9DA-86CA180445B1}" destId="{A84178AF-451B-4505-BA37-51111F0F55CC}" srcOrd="0" destOrd="0" presId="urn:microsoft.com/office/officeart/2005/8/layout/hierarchy1"/>
    <dgm:cxn modelId="{DD59C95E-8212-4F31-97B5-9A8894366B84}" type="presParOf" srcId="{33F1A2DC-A790-4C49-A9DA-86CA180445B1}" destId="{F6D8846C-E285-4480-873B-8B5F9BA3E166}" srcOrd="1" destOrd="0" presId="urn:microsoft.com/office/officeart/2005/8/layout/hierarchy1"/>
    <dgm:cxn modelId="{22589164-7037-42C5-BF9A-97C49B9A8974}" type="presParOf" srcId="{53921C0A-7DCE-4A7F-98F4-35A71673BF57}" destId="{87EC9A78-356E-4BA6-8170-D6068279D2B1}" srcOrd="1" destOrd="0" presId="urn:microsoft.com/office/officeart/2005/8/layout/hierarchy1"/>
    <dgm:cxn modelId="{82BE5837-CD04-4C5B-BA8E-03B45944AF69}" type="presParOf" srcId="{87EC9A78-356E-4BA6-8170-D6068279D2B1}" destId="{4E9B5BEF-D17C-4867-8AA8-60C8A3F37433}" srcOrd="0" destOrd="0" presId="urn:microsoft.com/office/officeart/2005/8/layout/hierarchy1"/>
    <dgm:cxn modelId="{983E59CA-668C-4B4F-B1FF-33512E1E6DB2}" type="presParOf" srcId="{87EC9A78-356E-4BA6-8170-D6068279D2B1}" destId="{2984C201-AD40-4FE0-B576-883DF0F56FAA}" srcOrd="1" destOrd="0" presId="urn:microsoft.com/office/officeart/2005/8/layout/hierarchy1"/>
    <dgm:cxn modelId="{FA9DCEE1-EE44-49C8-BB38-070705412FCC}" type="presParOf" srcId="{2984C201-AD40-4FE0-B576-883DF0F56FAA}" destId="{9E3A15D1-17CC-4A57-B67A-9D349B44B04D}" srcOrd="0" destOrd="0" presId="urn:microsoft.com/office/officeart/2005/8/layout/hierarchy1"/>
    <dgm:cxn modelId="{A026CABB-449C-4898-AF5E-E8091DF0F470}" type="presParOf" srcId="{9E3A15D1-17CC-4A57-B67A-9D349B44B04D}" destId="{865DFA8F-E8D9-4142-AC23-B0F26B4D9E71}" srcOrd="0" destOrd="0" presId="urn:microsoft.com/office/officeart/2005/8/layout/hierarchy1"/>
    <dgm:cxn modelId="{A4666134-40B3-46D4-ADB6-689864D26B22}" type="presParOf" srcId="{9E3A15D1-17CC-4A57-B67A-9D349B44B04D}" destId="{3781955A-7373-4B9A-94E1-71091AA570B3}" srcOrd="1" destOrd="0" presId="urn:microsoft.com/office/officeart/2005/8/layout/hierarchy1"/>
    <dgm:cxn modelId="{8832CC3B-C0A9-4D8F-AD4A-74D7957284BB}" type="presParOf" srcId="{2984C201-AD40-4FE0-B576-883DF0F56FAA}" destId="{71690CED-08D4-4664-A33A-15EDA1BC4194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691779-74D1-46C3-9710-4F5DB8BFF89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CC4D74-B38E-4DE7-AD39-A95C879038BB}">
      <dgm:prSet phldrT="[Текст]"/>
      <dgm:spPr/>
      <dgm:t>
        <a:bodyPr/>
        <a:lstStyle/>
        <a:p>
          <a:r>
            <a:rPr lang="ru-RU" dirty="0" smtClean="0"/>
            <a:t>Сотрудничество с ГУ МЧС России по Брянской области</a:t>
          </a:r>
          <a:endParaRPr lang="ru-RU" dirty="0"/>
        </a:p>
      </dgm:t>
    </dgm:pt>
    <dgm:pt modelId="{6805608E-608B-49AC-BB31-0FBC3F53D147}" type="parTrans" cxnId="{60B28858-5068-4403-AECE-9826268D94F9}">
      <dgm:prSet/>
      <dgm:spPr/>
      <dgm:t>
        <a:bodyPr/>
        <a:lstStyle/>
        <a:p>
          <a:endParaRPr lang="ru-RU"/>
        </a:p>
      </dgm:t>
    </dgm:pt>
    <dgm:pt modelId="{1A7A67AB-AFFD-41FE-A1B1-2D5B01F62BA8}" type="sibTrans" cxnId="{60B28858-5068-4403-AECE-9826268D94F9}">
      <dgm:prSet/>
      <dgm:spPr/>
      <dgm:t>
        <a:bodyPr/>
        <a:lstStyle/>
        <a:p>
          <a:endParaRPr lang="ru-RU"/>
        </a:p>
      </dgm:t>
    </dgm:pt>
    <dgm:pt modelId="{F499047F-F410-47AC-982C-D6CF6129D508}">
      <dgm:prSet phldrT="[Текст]"/>
      <dgm:spPr/>
      <dgm:t>
        <a:bodyPr/>
        <a:lstStyle/>
        <a:p>
          <a:r>
            <a:rPr lang="ru-RU" dirty="0" smtClean="0"/>
            <a:t>Сотрудничество с благотворительным фондом «Ванечка»</a:t>
          </a:r>
          <a:endParaRPr lang="ru-RU" dirty="0"/>
        </a:p>
      </dgm:t>
    </dgm:pt>
    <dgm:pt modelId="{C69B7E7C-9FAC-42BB-B52E-5FD8670AB69A}" type="parTrans" cxnId="{895C87CA-9D57-4DD4-8D83-624E19AC0B60}">
      <dgm:prSet/>
      <dgm:spPr/>
      <dgm:t>
        <a:bodyPr/>
        <a:lstStyle/>
        <a:p>
          <a:endParaRPr lang="ru-RU"/>
        </a:p>
      </dgm:t>
    </dgm:pt>
    <dgm:pt modelId="{6CCBB63D-CD46-4EEC-BE59-7E332EAEA158}" type="sibTrans" cxnId="{895C87CA-9D57-4DD4-8D83-624E19AC0B60}">
      <dgm:prSet/>
      <dgm:spPr/>
      <dgm:t>
        <a:bodyPr/>
        <a:lstStyle/>
        <a:p>
          <a:endParaRPr lang="ru-RU"/>
        </a:p>
      </dgm:t>
    </dgm:pt>
    <dgm:pt modelId="{338223CF-7FF7-4454-BCB8-F68FFEC122B4}">
      <dgm:prSet phldrT="[Текст]"/>
      <dgm:spPr/>
      <dgm:t>
        <a:bodyPr/>
        <a:lstStyle/>
        <a:p>
          <a:r>
            <a:rPr lang="ru-RU" dirty="0" smtClean="0"/>
            <a:t>Сотрудничество с ФГБУ «АСК МЧС России»  </a:t>
          </a:r>
          <a:endParaRPr lang="ru-RU" dirty="0"/>
        </a:p>
      </dgm:t>
    </dgm:pt>
    <dgm:pt modelId="{9812B5BC-D836-4B0A-979E-014AE3045756}" type="parTrans" cxnId="{571B3158-05CA-489E-B673-20DCA79FE481}">
      <dgm:prSet/>
      <dgm:spPr/>
      <dgm:t>
        <a:bodyPr/>
        <a:lstStyle/>
        <a:p>
          <a:endParaRPr lang="ru-RU"/>
        </a:p>
      </dgm:t>
    </dgm:pt>
    <dgm:pt modelId="{F4FF3810-6A52-4B1A-ADEF-E33CE1D80B4C}" type="sibTrans" cxnId="{571B3158-05CA-489E-B673-20DCA79FE481}">
      <dgm:prSet/>
      <dgm:spPr/>
      <dgm:t>
        <a:bodyPr/>
        <a:lstStyle/>
        <a:p>
          <a:endParaRPr lang="ru-RU"/>
        </a:p>
      </dgm:t>
    </dgm:pt>
    <dgm:pt modelId="{21C7B81A-84E3-4979-B320-21E7C3D241A7}">
      <dgm:prSet phldrT="[Текст]"/>
      <dgm:spPr/>
      <dgm:t>
        <a:bodyPr/>
        <a:lstStyle/>
        <a:p>
          <a:r>
            <a:rPr lang="ru-RU" dirty="0" smtClean="0"/>
            <a:t>Сотрудничество с ГБУЗ «</a:t>
          </a:r>
          <a:r>
            <a:rPr lang="ru-RU" dirty="0" err="1" smtClean="0"/>
            <a:t>Карачевская</a:t>
          </a:r>
          <a:r>
            <a:rPr lang="ru-RU" dirty="0" smtClean="0"/>
            <a:t>  ЦРБ»</a:t>
          </a:r>
          <a:endParaRPr lang="ru-RU" dirty="0"/>
        </a:p>
      </dgm:t>
    </dgm:pt>
    <dgm:pt modelId="{4EE13B4C-B2F9-47E9-AD83-B4047A7CD07E}" type="parTrans" cxnId="{FE4322A9-448D-4777-B6B4-A66314D2780E}">
      <dgm:prSet/>
      <dgm:spPr/>
      <dgm:t>
        <a:bodyPr/>
        <a:lstStyle/>
        <a:p>
          <a:endParaRPr lang="ru-RU"/>
        </a:p>
      </dgm:t>
    </dgm:pt>
    <dgm:pt modelId="{290E9F88-86D1-4DFA-B1D8-BB533B4845BA}" type="sibTrans" cxnId="{FE4322A9-448D-4777-B6B4-A66314D2780E}">
      <dgm:prSet/>
      <dgm:spPr/>
      <dgm:t>
        <a:bodyPr/>
        <a:lstStyle/>
        <a:p>
          <a:endParaRPr lang="ru-RU"/>
        </a:p>
      </dgm:t>
    </dgm:pt>
    <dgm:pt modelId="{D1525236-0DDD-493C-9862-63513503FD9B}">
      <dgm:prSet phldrT="[Текст]"/>
      <dgm:spPr/>
      <dgm:t>
        <a:bodyPr/>
        <a:lstStyle/>
        <a:p>
          <a:r>
            <a:rPr lang="ru-RU" dirty="0" smtClean="0"/>
            <a:t>Органы</a:t>
          </a:r>
          <a:r>
            <a:rPr lang="ru-RU" baseline="0" dirty="0" smtClean="0"/>
            <a:t> власти</a:t>
          </a:r>
          <a:endParaRPr lang="ru-RU" dirty="0"/>
        </a:p>
      </dgm:t>
    </dgm:pt>
    <dgm:pt modelId="{9FD69279-3B03-43B1-9C30-8FE39D915969}" type="parTrans" cxnId="{85E7CF3E-9EF0-4F97-BD80-2034E023E53B}">
      <dgm:prSet/>
      <dgm:spPr/>
      <dgm:t>
        <a:bodyPr/>
        <a:lstStyle/>
        <a:p>
          <a:endParaRPr lang="ru-RU"/>
        </a:p>
      </dgm:t>
    </dgm:pt>
    <dgm:pt modelId="{C68E379C-12EB-4657-B1A0-4D3876BDB05E}" type="sibTrans" cxnId="{85E7CF3E-9EF0-4F97-BD80-2034E023E53B}">
      <dgm:prSet/>
      <dgm:spPr/>
      <dgm:t>
        <a:bodyPr/>
        <a:lstStyle/>
        <a:p>
          <a:endParaRPr lang="ru-RU"/>
        </a:p>
      </dgm:t>
    </dgm:pt>
    <dgm:pt modelId="{EFC1622F-82EF-480B-ADCA-CF62C4DBFD28}">
      <dgm:prSet phldrT="[Текст]"/>
      <dgm:spPr/>
      <dgm:t>
        <a:bodyPr/>
        <a:lstStyle/>
        <a:p>
          <a:r>
            <a:rPr lang="ru-RU" dirty="0" smtClean="0"/>
            <a:t>ОГИБДД  ОМВД России по </a:t>
          </a:r>
          <a:r>
            <a:rPr lang="ru-RU" dirty="0" err="1" smtClean="0"/>
            <a:t>Карачевскому</a:t>
          </a:r>
          <a:r>
            <a:rPr lang="ru-RU" dirty="0" smtClean="0"/>
            <a:t> району</a:t>
          </a:r>
          <a:endParaRPr lang="ru-RU" dirty="0"/>
        </a:p>
      </dgm:t>
    </dgm:pt>
    <dgm:pt modelId="{60C17A88-8102-45C1-90F8-4C30931F5E5D}" type="parTrans" cxnId="{B1205F48-7478-4F7F-99D6-8B949BD4E4D7}">
      <dgm:prSet/>
      <dgm:spPr/>
      <dgm:t>
        <a:bodyPr/>
        <a:lstStyle/>
        <a:p>
          <a:endParaRPr lang="ru-RU"/>
        </a:p>
      </dgm:t>
    </dgm:pt>
    <dgm:pt modelId="{FC3229E9-5E2E-4A1D-8244-7C43B867FDA4}" type="sibTrans" cxnId="{B1205F48-7478-4F7F-99D6-8B949BD4E4D7}">
      <dgm:prSet/>
      <dgm:spPr/>
      <dgm:t>
        <a:bodyPr/>
        <a:lstStyle/>
        <a:p>
          <a:endParaRPr lang="ru-RU"/>
        </a:p>
      </dgm:t>
    </dgm:pt>
    <dgm:pt modelId="{7D96712B-16B1-4B25-A528-D6910E811B56}">
      <dgm:prSet phldrT="[Текст]"/>
      <dgm:spPr/>
      <dgm:t>
        <a:bodyPr/>
        <a:lstStyle/>
        <a:p>
          <a:r>
            <a:rPr lang="ru-RU" dirty="0" smtClean="0"/>
            <a:t>Учреждения</a:t>
          </a:r>
          <a:r>
            <a:rPr lang="ru-RU" baseline="0" dirty="0" smtClean="0"/>
            <a:t> образования</a:t>
          </a:r>
          <a:endParaRPr lang="ru-RU" dirty="0"/>
        </a:p>
      </dgm:t>
    </dgm:pt>
    <dgm:pt modelId="{FA10F5E1-1ACB-4AB8-94A1-D375EBC7B4FC}" type="parTrans" cxnId="{BC5948A3-CAA7-430B-98D2-991427B9C6E2}">
      <dgm:prSet/>
      <dgm:spPr/>
      <dgm:t>
        <a:bodyPr/>
        <a:lstStyle/>
        <a:p>
          <a:endParaRPr lang="ru-RU"/>
        </a:p>
      </dgm:t>
    </dgm:pt>
    <dgm:pt modelId="{D97FEA7C-89DE-49F2-8F3D-A822BF703A26}" type="sibTrans" cxnId="{BC5948A3-CAA7-430B-98D2-991427B9C6E2}">
      <dgm:prSet/>
      <dgm:spPr/>
      <dgm:t>
        <a:bodyPr/>
        <a:lstStyle/>
        <a:p>
          <a:endParaRPr lang="ru-RU"/>
        </a:p>
      </dgm:t>
    </dgm:pt>
    <dgm:pt modelId="{5ACE9648-C96C-48D0-A690-43E01C4B9680}">
      <dgm:prSet phldrT="[Текст]"/>
      <dgm:spPr/>
      <dgm:t>
        <a:bodyPr/>
        <a:lstStyle/>
        <a:p>
          <a:r>
            <a:rPr lang="ru-RU" dirty="0" smtClean="0"/>
            <a:t>Учреждения</a:t>
          </a:r>
          <a:r>
            <a:rPr lang="ru-RU" baseline="0" dirty="0" smtClean="0"/>
            <a:t> культуры</a:t>
          </a:r>
          <a:endParaRPr lang="ru-RU" dirty="0"/>
        </a:p>
      </dgm:t>
    </dgm:pt>
    <dgm:pt modelId="{5C2ECB98-70AE-4CF1-B9DC-9571DD787873}" type="parTrans" cxnId="{E4013D23-CA00-4AEA-A968-17D363ACCE0D}">
      <dgm:prSet/>
      <dgm:spPr/>
      <dgm:t>
        <a:bodyPr/>
        <a:lstStyle/>
        <a:p>
          <a:endParaRPr lang="ru-RU"/>
        </a:p>
      </dgm:t>
    </dgm:pt>
    <dgm:pt modelId="{AC9FC5F6-DFD8-4450-BB3D-88B874274EF2}" type="sibTrans" cxnId="{E4013D23-CA00-4AEA-A968-17D363ACCE0D}">
      <dgm:prSet/>
      <dgm:spPr/>
      <dgm:t>
        <a:bodyPr/>
        <a:lstStyle/>
        <a:p>
          <a:endParaRPr lang="ru-RU"/>
        </a:p>
      </dgm:t>
    </dgm:pt>
    <dgm:pt modelId="{54A0B136-DE71-44D0-904C-87205FEFFFDD}">
      <dgm:prSet phldrT="[Текст]"/>
      <dgm:spPr/>
      <dgm:t>
        <a:bodyPr/>
        <a:lstStyle/>
        <a:p>
          <a:r>
            <a:rPr lang="ru-RU" dirty="0" smtClean="0"/>
            <a:t>Учреждения</a:t>
          </a:r>
          <a:r>
            <a:rPr lang="ru-RU" baseline="0" dirty="0" smtClean="0"/>
            <a:t> </a:t>
          </a:r>
          <a:r>
            <a:rPr lang="ru-RU" baseline="0" smtClean="0"/>
            <a:t>дополнительного образования</a:t>
          </a:r>
          <a:endParaRPr lang="ru-RU" dirty="0"/>
        </a:p>
      </dgm:t>
    </dgm:pt>
    <dgm:pt modelId="{BB2CE17C-1531-4514-AE5B-A252F147FE65}" type="parTrans" cxnId="{D565027C-D5C0-4ADF-96B1-604DB3A55C9E}">
      <dgm:prSet/>
      <dgm:spPr/>
      <dgm:t>
        <a:bodyPr/>
        <a:lstStyle/>
        <a:p>
          <a:endParaRPr lang="ru-RU"/>
        </a:p>
      </dgm:t>
    </dgm:pt>
    <dgm:pt modelId="{880AF303-0EFE-43DA-9F05-DA7DD4B7495E}" type="sibTrans" cxnId="{D565027C-D5C0-4ADF-96B1-604DB3A55C9E}">
      <dgm:prSet/>
      <dgm:spPr/>
      <dgm:t>
        <a:bodyPr/>
        <a:lstStyle/>
        <a:p>
          <a:endParaRPr lang="ru-RU"/>
        </a:p>
      </dgm:t>
    </dgm:pt>
    <dgm:pt modelId="{1134F3FA-1580-44DA-A315-F07F81907681}" type="pres">
      <dgm:prSet presAssocID="{A7691779-74D1-46C3-9710-4F5DB8BFF89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F0B4C2-726E-4FD2-BFA4-36B31DAF1BCE}" type="pres">
      <dgm:prSet presAssocID="{D3CC4D74-B38E-4DE7-AD39-A95C879038BB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EAA600-0213-4124-9D74-96873855FBB4}" type="pres">
      <dgm:prSet presAssocID="{1A7A67AB-AFFD-41FE-A1B1-2D5B01F62BA8}" presName="sibTrans" presStyleCnt="0"/>
      <dgm:spPr/>
    </dgm:pt>
    <dgm:pt modelId="{5169541A-3566-41D3-9020-8BE287B3FA13}" type="pres">
      <dgm:prSet presAssocID="{F499047F-F410-47AC-982C-D6CF6129D508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F9DD02-E2C5-48A7-A925-7BFF2266C71D}" type="pres">
      <dgm:prSet presAssocID="{6CCBB63D-CD46-4EEC-BE59-7E332EAEA158}" presName="sibTrans" presStyleCnt="0"/>
      <dgm:spPr/>
    </dgm:pt>
    <dgm:pt modelId="{4C57F591-209D-49A6-B0DC-5DE4BE12A5D8}" type="pres">
      <dgm:prSet presAssocID="{338223CF-7FF7-4454-BCB8-F68FFEC122B4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6472AC-A242-4335-BA76-A9C4AF41988B}" type="pres">
      <dgm:prSet presAssocID="{F4FF3810-6A52-4B1A-ADEF-E33CE1D80B4C}" presName="sibTrans" presStyleCnt="0"/>
      <dgm:spPr/>
    </dgm:pt>
    <dgm:pt modelId="{40A2DC07-700E-4630-809D-F30909F60AF0}" type="pres">
      <dgm:prSet presAssocID="{21C7B81A-84E3-4979-B320-21E7C3D241A7}" presName="node" presStyleLbl="node1" presStyleIdx="3" presStyleCnt="9" custLinFactNeighborX="-50512" custLinFactNeighborY="2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73B508-D2CA-4082-A939-876A5FBF7C82}" type="pres">
      <dgm:prSet presAssocID="{290E9F88-86D1-4DFA-B1D8-BB533B4845BA}" presName="sibTrans" presStyleCnt="0"/>
      <dgm:spPr/>
    </dgm:pt>
    <dgm:pt modelId="{B4110092-A8B0-47F4-91E0-43F565CE41FD}" type="pres">
      <dgm:prSet presAssocID="{D1525236-0DDD-493C-9862-63513503FD9B}" presName="node" presStyleLbl="node1" presStyleIdx="4" presStyleCnt="9" custLinFactNeighborX="0" custLinFactNeighborY="2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91B231-D49E-41FC-A15F-65C0ED730944}" type="pres">
      <dgm:prSet presAssocID="{C68E379C-12EB-4657-B1A0-4D3876BDB05E}" presName="sibTrans" presStyleCnt="0"/>
      <dgm:spPr/>
    </dgm:pt>
    <dgm:pt modelId="{FED497B3-F3A4-4ABD-B728-F9036C5F8C73}" type="pres">
      <dgm:prSet presAssocID="{EFC1622F-82EF-480B-ADCA-CF62C4DBFD28}" presName="node" presStyleLbl="node1" presStyleIdx="5" presStyleCnt="9" custLinFactNeighborX="-3594" custLinFactNeighborY="14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6E5974-C968-4481-BB0D-053106CBFF6B}" type="pres">
      <dgm:prSet presAssocID="{FC3229E9-5E2E-4A1D-8244-7C43B867FDA4}" presName="sibTrans" presStyleCnt="0"/>
      <dgm:spPr/>
    </dgm:pt>
    <dgm:pt modelId="{0094FD92-3D37-4C1D-9786-095CA74B9CEA}" type="pres">
      <dgm:prSet presAssocID="{7D96712B-16B1-4B25-A528-D6910E811B56}" presName="node" presStyleLbl="node1" presStyleIdx="6" presStyleCnt="9" custLinFactX="-6648" custLinFactNeighborX="-100000" custLinFactNeighborY="-58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CD43A2-A243-484D-9509-E6AAC1AD09E0}" type="pres">
      <dgm:prSet presAssocID="{D97FEA7C-89DE-49F2-8F3D-A822BF703A26}" presName="sibTrans" presStyleCnt="0"/>
      <dgm:spPr/>
    </dgm:pt>
    <dgm:pt modelId="{21B64910-096E-4924-B46E-931AA176F43E}" type="pres">
      <dgm:prSet presAssocID="{5ACE9648-C96C-48D0-A690-43E01C4B9680}" presName="node" presStyleLbl="node1" presStyleIdx="7" presStyleCnt="9" custLinFactNeighborX="0" custLinFactNeighborY="-43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BD0986-18E6-435D-87A4-06623B7CF62D}" type="pres">
      <dgm:prSet presAssocID="{AC9FC5F6-DFD8-4450-BB3D-88B874274EF2}" presName="sibTrans" presStyleCnt="0"/>
      <dgm:spPr/>
    </dgm:pt>
    <dgm:pt modelId="{1736691B-76E3-43DB-8444-15544A5E6632}" type="pres">
      <dgm:prSet presAssocID="{54A0B136-DE71-44D0-904C-87205FEFFFDD}" presName="node" presStyleLbl="node1" presStyleIdx="8" presStyleCnt="9" custLinFactNeighborX="-6496" custLinFactNeighborY="-66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1B3158-05CA-489E-B673-20DCA79FE481}" srcId="{A7691779-74D1-46C3-9710-4F5DB8BFF895}" destId="{338223CF-7FF7-4454-BCB8-F68FFEC122B4}" srcOrd="2" destOrd="0" parTransId="{9812B5BC-D836-4B0A-979E-014AE3045756}" sibTransId="{F4FF3810-6A52-4B1A-ADEF-E33CE1D80B4C}"/>
    <dgm:cxn modelId="{83997BE3-5F7F-4FDD-83A9-AC4B8F788D47}" type="presOf" srcId="{21C7B81A-84E3-4979-B320-21E7C3D241A7}" destId="{40A2DC07-700E-4630-809D-F30909F60AF0}" srcOrd="0" destOrd="0" presId="urn:microsoft.com/office/officeart/2005/8/layout/default"/>
    <dgm:cxn modelId="{F766186F-B07B-4366-8C26-CE8DD4684DBF}" type="presOf" srcId="{F499047F-F410-47AC-982C-D6CF6129D508}" destId="{5169541A-3566-41D3-9020-8BE287B3FA13}" srcOrd="0" destOrd="0" presId="urn:microsoft.com/office/officeart/2005/8/layout/default"/>
    <dgm:cxn modelId="{3A52B1DF-3089-411C-8989-990AA8151FDA}" type="presOf" srcId="{EFC1622F-82EF-480B-ADCA-CF62C4DBFD28}" destId="{FED497B3-F3A4-4ABD-B728-F9036C5F8C73}" srcOrd="0" destOrd="0" presId="urn:microsoft.com/office/officeart/2005/8/layout/default"/>
    <dgm:cxn modelId="{D565027C-D5C0-4ADF-96B1-604DB3A55C9E}" srcId="{A7691779-74D1-46C3-9710-4F5DB8BFF895}" destId="{54A0B136-DE71-44D0-904C-87205FEFFFDD}" srcOrd="8" destOrd="0" parTransId="{BB2CE17C-1531-4514-AE5B-A252F147FE65}" sibTransId="{880AF303-0EFE-43DA-9F05-DA7DD4B7495E}"/>
    <dgm:cxn modelId="{BC5948A3-CAA7-430B-98D2-991427B9C6E2}" srcId="{A7691779-74D1-46C3-9710-4F5DB8BFF895}" destId="{7D96712B-16B1-4B25-A528-D6910E811B56}" srcOrd="6" destOrd="0" parTransId="{FA10F5E1-1ACB-4AB8-94A1-D375EBC7B4FC}" sibTransId="{D97FEA7C-89DE-49F2-8F3D-A822BF703A26}"/>
    <dgm:cxn modelId="{6B1B97A0-3448-4D44-AE48-AD4F08AA32EA}" type="presOf" srcId="{54A0B136-DE71-44D0-904C-87205FEFFFDD}" destId="{1736691B-76E3-43DB-8444-15544A5E6632}" srcOrd="0" destOrd="0" presId="urn:microsoft.com/office/officeart/2005/8/layout/default"/>
    <dgm:cxn modelId="{FE4322A9-448D-4777-B6B4-A66314D2780E}" srcId="{A7691779-74D1-46C3-9710-4F5DB8BFF895}" destId="{21C7B81A-84E3-4979-B320-21E7C3D241A7}" srcOrd="3" destOrd="0" parTransId="{4EE13B4C-B2F9-47E9-AD83-B4047A7CD07E}" sibTransId="{290E9F88-86D1-4DFA-B1D8-BB533B4845BA}"/>
    <dgm:cxn modelId="{CE6CFA94-F75D-4BC6-B313-65F2504A7CEC}" type="presOf" srcId="{7D96712B-16B1-4B25-A528-D6910E811B56}" destId="{0094FD92-3D37-4C1D-9786-095CA74B9CEA}" srcOrd="0" destOrd="0" presId="urn:microsoft.com/office/officeart/2005/8/layout/default"/>
    <dgm:cxn modelId="{A75B7292-451D-4316-B9A5-3399ADD5A063}" type="presOf" srcId="{338223CF-7FF7-4454-BCB8-F68FFEC122B4}" destId="{4C57F591-209D-49A6-B0DC-5DE4BE12A5D8}" srcOrd="0" destOrd="0" presId="urn:microsoft.com/office/officeart/2005/8/layout/default"/>
    <dgm:cxn modelId="{895C87CA-9D57-4DD4-8D83-624E19AC0B60}" srcId="{A7691779-74D1-46C3-9710-4F5DB8BFF895}" destId="{F499047F-F410-47AC-982C-D6CF6129D508}" srcOrd="1" destOrd="0" parTransId="{C69B7E7C-9FAC-42BB-B52E-5FD8670AB69A}" sibTransId="{6CCBB63D-CD46-4EEC-BE59-7E332EAEA158}"/>
    <dgm:cxn modelId="{4E6D1AF3-0F69-4AD1-9725-BD15C4F7B815}" type="presOf" srcId="{D3CC4D74-B38E-4DE7-AD39-A95C879038BB}" destId="{D3F0B4C2-726E-4FD2-BFA4-36B31DAF1BCE}" srcOrd="0" destOrd="0" presId="urn:microsoft.com/office/officeart/2005/8/layout/default"/>
    <dgm:cxn modelId="{B1205F48-7478-4F7F-99D6-8B949BD4E4D7}" srcId="{A7691779-74D1-46C3-9710-4F5DB8BFF895}" destId="{EFC1622F-82EF-480B-ADCA-CF62C4DBFD28}" srcOrd="5" destOrd="0" parTransId="{60C17A88-8102-45C1-90F8-4C30931F5E5D}" sibTransId="{FC3229E9-5E2E-4A1D-8244-7C43B867FDA4}"/>
    <dgm:cxn modelId="{60B28858-5068-4403-AECE-9826268D94F9}" srcId="{A7691779-74D1-46C3-9710-4F5DB8BFF895}" destId="{D3CC4D74-B38E-4DE7-AD39-A95C879038BB}" srcOrd="0" destOrd="0" parTransId="{6805608E-608B-49AC-BB31-0FBC3F53D147}" sibTransId="{1A7A67AB-AFFD-41FE-A1B1-2D5B01F62BA8}"/>
    <dgm:cxn modelId="{8F3695E6-54CB-4BF5-AEE6-A34BD9E1E656}" type="presOf" srcId="{A7691779-74D1-46C3-9710-4F5DB8BFF895}" destId="{1134F3FA-1580-44DA-A315-F07F81907681}" srcOrd="0" destOrd="0" presId="urn:microsoft.com/office/officeart/2005/8/layout/default"/>
    <dgm:cxn modelId="{85E7CF3E-9EF0-4F97-BD80-2034E023E53B}" srcId="{A7691779-74D1-46C3-9710-4F5DB8BFF895}" destId="{D1525236-0DDD-493C-9862-63513503FD9B}" srcOrd="4" destOrd="0" parTransId="{9FD69279-3B03-43B1-9C30-8FE39D915969}" sibTransId="{C68E379C-12EB-4657-B1A0-4D3876BDB05E}"/>
    <dgm:cxn modelId="{8260FA91-99FE-447C-97D8-3E0C86F40066}" type="presOf" srcId="{D1525236-0DDD-493C-9862-63513503FD9B}" destId="{B4110092-A8B0-47F4-91E0-43F565CE41FD}" srcOrd="0" destOrd="0" presId="urn:microsoft.com/office/officeart/2005/8/layout/default"/>
    <dgm:cxn modelId="{E4013D23-CA00-4AEA-A968-17D363ACCE0D}" srcId="{A7691779-74D1-46C3-9710-4F5DB8BFF895}" destId="{5ACE9648-C96C-48D0-A690-43E01C4B9680}" srcOrd="7" destOrd="0" parTransId="{5C2ECB98-70AE-4CF1-B9DC-9571DD787873}" sibTransId="{AC9FC5F6-DFD8-4450-BB3D-88B874274EF2}"/>
    <dgm:cxn modelId="{066C6863-76BB-4F37-B532-ACD4251D8EB4}" type="presOf" srcId="{5ACE9648-C96C-48D0-A690-43E01C4B9680}" destId="{21B64910-096E-4924-B46E-931AA176F43E}" srcOrd="0" destOrd="0" presId="urn:microsoft.com/office/officeart/2005/8/layout/default"/>
    <dgm:cxn modelId="{91D2D4E8-D108-472F-8DDF-EF5E3471C368}" type="presParOf" srcId="{1134F3FA-1580-44DA-A315-F07F81907681}" destId="{D3F0B4C2-726E-4FD2-BFA4-36B31DAF1BCE}" srcOrd="0" destOrd="0" presId="urn:microsoft.com/office/officeart/2005/8/layout/default"/>
    <dgm:cxn modelId="{5AC9DCA5-AC17-4C91-967A-F1C894363C4E}" type="presParOf" srcId="{1134F3FA-1580-44DA-A315-F07F81907681}" destId="{C7EAA600-0213-4124-9D74-96873855FBB4}" srcOrd="1" destOrd="0" presId="urn:microsoft.com/office/officeart/2005/8/layout/default"/>
    <dgm:cxn modelId="{2B62A6D4-A5D2-495E-92CD-469904A64FA6}" type="presParOf" srcId="{1134F3FA-1580-44DA-A315-F07F81907681}" destId="{5169541A-3566-41D3-9020-8BE287B3FA13}" srcOrd="2" destOrd="0" presId="urn:microsoft.com/office/officeart/2005/8/layout/default"/>
    <dgm:cxn modelId="{1A5DD139-B98F-4A85-A522-8F17104CF89E}" type="presParOf" srcId="{1134F3FA-1580-44DA-A315-F07F81907681}" destId="{1FF9DD02-E2C5-48A7-A925-7BFF2266C71D}" srcOrd="3" destOrd="0" presId="urn:microsoft.com/office/officeart/2005/8/layout/default"/>
    <dgm:cxn modelId="{00D9C637-7518-4C22-8E84-E22064708810}" type="presParOf" srcId="{1134F3FA-1580-44DA-A315-F07F81907681}" destId="{4C57F591-209D-49A6-B0DC-5DE4BE12A5D8}" srcOrd="4" destOrd="0" presId="urn:microsoft.com/office/officeart/2005/8/layout/default"/>
    <dgm:cxn modelId="{78E24E01-638A-44E3-B877-CD4C3293AC67}" type="presParOf" srcId="{1134F3FA-1580-44DA-A315-F07F81907681}" destId="{1F6472AC-A242-4335-BA76-A9C4AF41988B}" srcOrd="5" destOrd="0" presId="urn:microsoft.com/office/officeart/2005/8/layout/default"/>
    <dgm:cxn modelId="{21F151D2-5503-4815-B3A8-D92F328D1AC7}" type="presParOf" srcId="{1134F3FA-1580-44DA-A315-F07F81907681}" destId="{40A2DC07-700E-4630-809D-F30909F60AF0}" srcOrd="6" destOrd="0" presId="urn:microsoft.com/office/officeart/2005/8/layout/default"/>
    <dgm:cxn modelId="{A351BD75-AF20-42DF-B0A9-F99058B6EDD6}" type="presParOf" srcId="{1134F3FA-1580-44DA-A315-F07F81907681}" destId="{F473B508-D2CA-4082-A939-876A5FBF7C82}" srcOrd="7" destOrd="0" presId="urn:microsoft.com/office/officeart/2005/8/layout/default"/>
    <dgm:cxn modelId="{E27E4C78-734E-4BFF-9740-AFE8C44E4D44}" type="presParOf" srcId="{1134F3FA-1580-44DA-A315-F07F81907681}" destId="{B4110092-A8B0-47F4-91E0-43F565CE41FD}" srcOrd="8" destOrd="0" presId="urn:microsoft.com/office/officeart/2005/8/layout/default"/>
    <dgm:cxn modelId="{B8DBDF23-343C-47E1-BC9D-C953D6BB89E5}" type="presParOf" srcId="{1134F3FA-1580-44DA-A315-F07F81907681}" destId="{DB91B231-D49E-41FC-A15F-65C0ED730944}" srcOrd="9" destOrd="0" presId="urn:microsoft.com/office/officeart/2005/8/layout/default"/>
    <dgm:cxn modelId="{0B84E5D9-CC34-4DF3-9063-8E452A835475}" type="presParOf" srcId="{1134F3FA-1580-44DA-A315-F07F81907681}" destId="{FED497B3-F3A4-4ABD-B728-F9036C5F8C73}" srcOrd="10" destOrd="0" presId="urn:microsoft.com/office/officeart/2005/8/layout/default"/>
    <dgm:cxn modelId="{F11ADEC5-9C8C-4963-8460-D8176BE42771}" type="presParOf" srcId="{1134F3FA-1580-44DA-A315-F07F81907681}" destId="{A66E5974-C968-4481-BB0D-053106CBFF6B}" srcOrd="11" destOrd="0" presId="urn:microsoft.com/office/officeart/2005/8/layout/default"/>
    <dgm:cxn modelId="{E16864C1-A098-47DC-9EB7-1775D884467C}" type="presParOf" srcId="{1134F3FA-1580-44DA-A315-F07F81907681}" destId="{0094FD92-3D37-4C1D-9786-095CA74B9CEA}" srcOrd="12" destOrd="0" presId="urn:microsoft.com/office/officeart/2005/8/layout/default"/>
    <dgm:cxn modelId="{9C20206F-7269-4310-826A-C50252A0D72E}" type="presParOf" srcId="{1134F3FA-1580-44DA-A315-F07F81907681}" destId="{A3CD43A2-A243-484D-9509-E6AAC1AD09E0}" srcOrd="13" destOrd="0" presId="urn:microsoft.com/office/officeart/2005/8/layout/default"/>
    <dgm:cxn modelId="{87B04370-BACF-46C6-8EC7-B8E84F9C82C6}" type="presParOf" srcId="{1134F3FA-1580-44DA-A315-F07F81907681}" destId="{21B64910-096E-4924-B46E-931AA176F43E}" srcOrd="14" destOrd="0" presId="urn:microsoft.com/office/officeart/2005/8/layout/default"/>
    <dgm:cxn modelId="{7CED9D79-5DF0-44F0-963A-8E592ED4F1AB}" type="presParOf" srcId="{1134F3FA-1580-44DA-A315-F07F81907681}" destId="{65BD0986-18E6-435D-87A4-06623B7CF62D}" srcOrd="15" destOrd="0" presId="urn:microsoft.com/office/officeart/2005/8/layout/default"/>
    <dgm:cxn modelId="{DC425808-1E60-4577-87AC-124AF91B41DC}" type="presParOf" srcId="{1134F3FA-1580-44DA-A315-F07F81907681}" destId="{1736691B-76E3-43DB-8444-15544A5E6632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81B4B6-2BE1-404A-B837-FED8D9FE3F79}">
      <dsp:nvSpPr>
        <dsp:cNvPr id="0" name=""/>
        <dsp:cNvSpPr/>
      </dsp:nvSpPr>
      <dsp:spPr>
        <a:xfrm>
          <a:off x="1441330" y="0"/>
          <a:ext cx="4351338" cy="435133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ED2111-4942-4CF1-8E7F-192692F14494}">
      <dsp:nvSpPr>
        <dsp:cNvPr id="0" name=""/>
        <dsp:cNvSpPr/>
      </dsp:nvSpPr>
      <dsp:spPr>
        <a:xfrm>
          <a:off x="3616999" y="437470"/>
          <a:ext cx="2828369" cy="10300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Факторы риска</a:t>
          </a:r>
          <a:endParaRPr lang="ru-RU" sz="1800" kern="1200" dirty="0"/>
        </a:p>
      </dsp:txBody>
      <dsp:txXfrm>
        <a:off x="3667282" y="487753"/>
        <a:ext cx="2727803" cy="929477"/>
      </dsp:txXfrm>
    </dsp:sp>
    <dsp:sp modelId="{A0571EF6-4EBF-4CCA-9E0E-DDDA072492A1}">
      <dsp:nvSpPr>
        <dsp:cNvPr id="0" name=""/>
        <dsp:cNvSpPr/>
      </dsp:nvSpPr>
      <dsp:spPr>
        <a:xfrm>
          <a:off x="3616999" y="1596269"/>
          <a:ext cx="2828369" cy="10300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Низкий уровень оснащения школы</a:t>
          </a:r>
          <a:endParaRPr lang="ru-RU" sz="1800" kern="1200" dirty="0"/>
        </a:p>
      </dsp:txBody>
      <dsp:txXfrm>
        <a:off x="3667282" y="1646552"/>
        <a:ext cx="2727803" cy="929477"/>
      </dsp:txXfrm>
    </dsp:sp>
    <dsp:sp modelId="{AEE067B8-B2FD-4B28-AA0D-4D5C3E832FA8}">
      <dsp:nvSpPr>
        <dsp:cNvPr id="0" name=""/>
        <dsp:cNvSpPr/>
      </dsp:nvSpPr>
      <dsp:spPr>
        <a:xfrm>
          <a:off x="3616999" y="2755068"/>
          <a:ext cx="2828369" cy="10300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Низкий уровень </a:t>
          </a:r>
          <a:r>
            <a:rPr lang="ru-RU" sz="1800" kern="1200" dirty="0" err="1" smtClean="0"/>
            <a:t>вовлечённости</a:t>
          </a:r>
          <a:r>
            <a:rPr lang="ru-RU" sz="1800" kern="1200" dirty="0" smtClean="0"/>
            <a:t> родителей</a:t>
          </a:r>
          <a:endParaRPr lang="ru-RU" sz="1800" kern="1200" dirty="0"/>
        </a:p>
      </dsp:txBody>
      <dsp:txXfrm>
        <a:off x="3667282" y="2805351"/>
        <a:ext cx="2727803" cy="9294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9A1AE4-0B87-4FE2-8624-50A03D17420A}">
      <dsp:nvSpPr>
        <dsp:cNvPr id="0" name=""/>
        <dsp:cNvSpPr/>
      </dsp:nvSpPr>
      <dsp:spPr>
        <a:xfrm>
          <a:off x="2711053" y="540632"/>
          <a:ext cx="2464593" cy="1478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Среднесрочная программа развития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1053" y="540632"/>
        <a:ext cx="2464593" cy="1478756"/>
      </dsp:txXfrm>
    </dsp:sp>
    <dsp:sp modelId="{71AA4801-8CC4-48AC-86BF-96485AFD9E90}">
      <dsp:nvSpPr>
        <dsp:cNvPr id="0" name=""/>
        <dsp:cNvSpPr/>
      </dsp:nvSpPr>
      <dsp:spPr>
        <a:xfrm>
          <a:off x="5288993" y="551649"/>
          <a:ext cx="2464593" cy="1478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Программа </a:t>
          </a:r>
          <a:r>
            <a:rPr lang="ru-RU" sz="14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антирисковых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мер по повышению уровня оснащения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88993" y="551649"/>
        <a:ext cx="2464593" cy="1478756"/>
      </dsp:txXfrm>
    </dsp:sp>
    <dsp:sp modelId="{F60FD81D-F373-4EC6-B4B5-9D6A0C4DDF16}">
      <dsp:nvSpPr>
        <dsp:cNvPr id="0" name=""/>
        <dsp:cNvSpPr/>
      </dsp:nvSpPr>
      <dsp:spPr>
        <a:xfrm>
          <a:off x="1191631" y="2310718"/>
          <a:ext cx="2464593" cy="1478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Программа </a:t>
          </a:r>
          <a:r>
            <a:rPr lang="ru-RU" sz="14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антирисковых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мер по повышению уровня </a:t>
          </a:r>
          <a:r>
            <a:rPr lang="ru-RU" sz="14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вовлечённости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родителей в учебно-воспитательный процесс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91631" y="2310718"/>
        <a:ext cx="2464593" cy="1478756"/>
      </dsp:txXfrm>
    </dsp:sp>
    <dsp:sp modelId="{2E078E5E-AF98-4A68-97A2-D779A0B9C649}">
      <dsp:nvSpPr>
        <dsp:cNvPr id="0" name=""/>
        <dsp:cNvSpPr/>
      </dsp:nvSpPr>
      <dsp:spPr>
        <a:xfrm>
          <a:off x="99618" y="539829"/>
          <a:ext cx="2464593" cy="1478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команды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618" y="539829"/>
        <a:ext cx="2464593" cy="1478756"/>
      </dsp:txXfrm>
    </dsp:sp>
    <dsp:sp modelId="{D02B4554-D28B-462C-ABB7-49801B25F3A3}">
      <dsp:nvSpPr>
        <dsp:cNvPr id="0" name=""/>
        <dsp:cNvSpPr/>
      </dsp:nvSpPr>
      <dsp:spPr>
        <a:xfrm>
          <a:off x="4066579" y="2298898"/>
          <a:ext cx="2464593" cy="1478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Внедрение современной модели воспитания и социализации обучающихся как условие преодоления учебной </a:t>
          </a:r>
          <a:r>
            <a:rPr lang="ru-RU" sz="13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неуспешности</a:t>
          </a:r>
          <a:r>
            <a: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«Школа- территория безопасности» через воспитание в современной школе: от программы к действиям».                </a:t>
          </a:r>
          <a:endParaRPr lang="ru-RU" sz="13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66579" y="2298898"/>
        <a:ext cx="2464593" cy="14787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9B5BEF-D17C-4867-8AA8-60C8A3F37433}">
      <dsp:nvSpPr>
        <dsp:cNvPr id="0" name=""/>
        <dsp:cNvSpPr/>
      </dsp:nvSpPr>
      <dsp:spPr>
        <a:xfrm>
          <a:off x="5558635" y="2712719"/>
          <a:ext cx="91440" cy="4636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36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84B22E-CD47-4A97-8F27-54E6AC7E1A2F}">
      <dsp:nvSpPr>
        <dsp:cNvPr id="0" name=""/>
        <dsp:cNvSpPr/>
      </dsp:nvSpPr>
      <dsp:spPr>
        <a:xfrm>
          <a:off x="4093551" y="1236819"/>
          <a:ext cx="1510803" cy="4636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5948"/>
              </a:lnTo>
              <a:lnTo>
                <a:pt x="1510803" y="315948"/>
              </a:lnTo>
              <a:lnTo>
                <a:pt x="1510803" y="4636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D50120-1E58-461D-ABE5-5404AB07F50F}">
      <dsp:nvSpPr>
        <dsp:cNvPr id="0" name=""/>
        <dsp:cNvSpPr/>
      </dsp:nvSpPr>
      <dsp:spPr>
        <a:xfrm>
          <a:off x="2427479" y="2377758"/>
          <a:ext cx="974191" cy="4636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5948"/>
              </a:lnTo>
              <a:lnTo>
                <a:pt x="974191" y="315948"/>
              </a:lnTo>
              <a:lnTo>
                <a:pt x="974191" y="4636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F3BB08-93BD-41F2-9097-C8EAF5F89FB1}">
      <dsp:nvSpPr>
        <dsp:cNvPr id="0" name=""/>
        <dsp:cNvSpPr/>
      </dsp:nvSpPr>
      <dsp:spPr>
        <a:xfrm>
          <a:off x="1453287" y="2377758"/>
          <a:ext cx="974191" cy="463626"/>
        </a:xfrm>
        <a:custGeom>
          <a:avLst/>
          <a:gdLst/>
          <a:ahLst/>
          <a:cxnLst/>
          <a:rect l="0" t="0" r="0" b="0"/>
          <a:pathLst>
            <a:path>
              <a:moveTo>
                <a:pt x="974191" y="0"/>
              </a:moveTo>
              <a:lnTo>
                <a:pt x="974191" y="315948"/>
              </a:lnTo>
              <a:lnTo>
                <a:pt x="0" y="315948"/>
              </a:lnTo>
              <a:lnTo>
                <a:pt x="0" y="4636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3AD01A-C791-48D9-8074-6D563DAD47C9}">
      <dsp:nvSpPr>
        <dsp:cNvPr id="0" name=""/>
        <dsp:cNvSpPr/>
      </dsp:nvSpPr>
      <dsp:spPr>
        <a:xfrm>
          <a:off x="2427479" y="1236819"/>
          <a:ext cx="1666072" cy="463626"/>
        </a:xfrm>
        <a:custGeom>
          <a:avLst/>
          <a:gdLst/>
          <a:ahLst/>
          <a:cxnLst/>
          <a:rect l="0" t="0" r="0" b="0"/>
          <a:pathLst>
            <a:path>
              <a:moveTo>
                <a:pt x="1666072" y="0"/>
              </a:moveTo>
              <a:lnTo>
                <a:pt x="1666072" y="315948"/>
              </a:lnTo>
              <a:lnTo>
                <a:pt x="0" y="315948"/>
              </a:lnTo>
              <a:lnTo>
                <a:pt x="0" y="4636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0F055-82C6-4ECD-8496-FD74E78A2891}">
      <dsp:nvSpPr>
        <dsp:cNvPr id="0" name=""/>
        <dsp:cNvSpPr/>
      </dsp:nvSpPr>
      <dsp:spPr>
        <a:xfrm>
          <a:off x="2700176" y="2290"/>
          <a:ext cx="2786749" cy="12345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EE3848-7A89-478D-AC9A-4E2BFB982FDE}">
      <dsp:nvSpPr>
        <dsp:cNvPr id="0" name=""/>
        <dsp:cNvSpPr/>
      </dsp:nvSpPr>
      <dsp:spPr>
        <a:xfrm>
          <a:off x="2877302" y="170559"/>
          <a:ext cx="2786749" cy="12345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Сотрудничество между МБОУ </a:t>
          </a:r>
          <a:r>
            <a:rPr lang="ru-RU" sz="1500" kern="1200" dirty="0" err="1" smtClean="0"/>
            <a:t>Вельяминовская</a:t>
          </a:r>
          <a:r>
            <a:rPr lang="ru-RU" sz="1500" kern="1200" dirty="0" smtClean="0"/>
            <a:t> СОШ им. </a:t>
          </a:r>
          <a:r>
            <a:rPr lang="ru-RU" sz="1500" kern="1200" dirty="0" err="1" smtClean="0"/>
            <a:t>Л.С.Филина</a:t>
          </a:r>
          <a:r>
            <a:rPr lang="ru-RU" sz="1500" kern="1200" dirty="0" smtClean="0"/>
            <a:t> и ГУ МЧС России по Брянской области</a:t>
          </a:r>
          <a:endParaRPr lang="ru-RU" sz="1500" kern="1200" dirty="0"/>
        </a:p>
      </dsp:txBody>
      <dsp:txXfrm>
        <a:off x="2913460" y="206717"/>
        <a:ext cx="2714433" cy="1162212"/>
      </dsp:txXfrm>
    </dsp:sp>
    <dsp:sp modelId="{7522D48B-DD7D-4075-883C-BC494591AA4D}">
      <dsp:nvSpPr>
        <dsp:cNvPr id="0" name=""/>
        <dsp:cNvSpPr/>
      </dsp:nvSpPr>
      <dsp:spPr>
        <a:xfrm>
          <a:off x="1177130" y="1700445"/>
          <a:ext cx="2500698" cy="6773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7AFE2B-E465-4B35-B11F-1920F96E166A}">
      <dsp:nvSpPr>
        <dsp:cNvPr id="0" name=""/>
        <dsp:cNvSpPr/>
      </dsp:nvSpPr>
      <dsp:spPr>
        <a:xfrm>
          <a:off x="1354255" y="1868715"/>
          <a:ext cx="2500698" cy="677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Школа Безопасности</a:t>
          </a:r>
          <a:endParaRPr lang="ru-RU" sz="1500" kern="1200" dirty="0"/>
        </a:p>
      </dsp:txBody>
      <dsp:txXfrm>
        <a:off x="1374093" y="1888553"/>
        <a:ext cx="2461022" cy="637636"/>
      </dsp:txXfrm>
    </dsp:sp>
    <dsp:sp modelId="{495C0106-D684-4C09-A232-697209D082A4}">
      <dsp:nvSpPr>
        <dsp:cNvPr id="0" name=""/>
        <dsp:cNvSpPr/>
      </dsp:nvSpPr>
      <dsp:spPr>
        <a:xfrm>
          <a:off x="656221" y="2841384"/>
          <a:ext cx="1594132" cy="10122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A8450A-65D9-419D-A110-7FC30E1CA1C0}">
      <dsp:nvSpPr>
        <dsp:cNvPr id="0" name=""/>
        <dsp:cNvSpPr/>
      </dsp:nvSpPr>
      <dsp:spPr>
        <a:xfrm>
          <a:off x="833347" y="3009654"/>
          <a:ext cx="1594132" cy="10122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Пожарная дружина «Горячие сердца»</a:t>
          </a:r>
          <a:endParaRPr lang="ru-RU" sz="1500" kern="1200" dirty="0"/>
        </a:p>
      </dsp:txBody>
      <dsp:txXfrm>
        <a:off x="862995" y="3039302"/>
        <a:ext cx="1534836" cy="952977"/>
      </dsp:txXfrm>
    </dsp:sp>
    <dsp:sp modelId="{BB310B2B-54C3-4B36-ACD3-7ED4B0E6A5EF}">
      <dsp:nvSpPr>
        <dsp:cNvPr id="0" name=""/>
        <dsp:cNvSpPr/>
      </dsp:nvSpPr>
      <dsp:spPr>
        <a:xfrm>
          <a:off x="2604605" y="2841384"/>
          <a:ext cx="1594132" cy="10122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41D894-E151-4D59-8B1D-92B423297ED6}">
      <dsp:nvSpPr>
        <dsp:cNvPr id="0" name=""/>
        <dsp:cNvSpPr/>
      </dsp:nvSpPr>
      <dsp:spPr>
        <a:xfrm>
          <a:off x="2781731" y="3009654"/>
          <a:ext cx="1594132" cy="10122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Волонтёрский отряд «Крылья Спасения»</a:t>
          </a:r>
        </a:p>
      </dsp:txBody>
      <dsp:txXfrm>
        <a:off x="2811379" y="3039302"/>
        <a:ext cx="1534836" cy="952977"/>
      </dsp:txXfrm>
    </dsp:sp>
    <dsp:sp modelId="{A84178AF-451B-4505-BA37-51111F0F55CC}">
      <dsp:nvSpPr>
        <dsp:cNvPr id="0" name=""/>
        <dsp:cNvSpPr/>
      </dsp:nvSpPr>
      <dsp:spPr>
        <a:xfrm>
          <a:off x="4198737" y="1700445"/>
          <a:ext cx="2811235" cy="10122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D8846C-E285-4480-873B-8B5F9BA3E166}">
      <dsp:nvSpPr>
        <dsp:cNvPr id="0" name=""/>
        <dsp:cNvSpPr/>
      </dsp:nvSpPr>
      <dsp:spPr>
        <a:xfrm>
          <a:off x="4375863" y="1868715"/>
          <a:ext cx="2811235" cy="10122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Мобильный отряд безопасности</a:t>
          </a:r>
          <a:endParaRPr lang="ru-RU" sz="1500" kern="1200" dirty="0"/>
        </a:p>
      </dsp:txBody>
      <dsp:txXfrm>
        <a:off x="4405511" y="1898363"/>
        <a:ext cx="2751939" cy="952977"/>
      </dsp:txXfrm>
    </dsp:sp>
    <dsp:sp modelId="{865DFA8F-E8D9-4142-AC23-B0F26B4D9E71}">
      <dsp:nvSpPr>
        <dsp:cNvPr id="0" name=""/>
        <dsp:cNvSpPr/>
      </dsp:nvSpPr>
      <dsp:spPr>
        <a:xfrm>
          <a:off x="4807289" y="3176346"/>
          <a:ext cx="1594132" cy="10122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1955A-7373-4B9A-94E1-71091AA570B3}">
      <dsp:nvSpPr>
        <dsp:cNvPr id="0" name=""/>
        <dsp:cNvSpPr/>
      </dsp:nvSpPr>
      <dsp:spPr>
        <a:xfrm>
          <a:off x="4984415" y="3344615"/>
          <a:ext cx="1594132" cy="10122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ЮИД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err="1" smtClean="0"/>
            <a:t>Юнармия</a:t>
          </a:r>
          <a:endParaRPr lang="ru-RU" sz="1500" kern="1200" dirty="0"/>
        </a:p>
      </dsp:txBody>
      <dsp:txXfrm>
        <a:off x="5014063" y="3374263"/>
        <a:ext cx="1534836" cy="9529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F0B4C2-726E-4FD2-BFA4-36B31DAF1BCE}">
      <dsp:nvSpPr>
        <dsp:cNvPr id="0" name=""/>
        <dsp:cNvSpPr/>
      </dsp:nvSpPr>
      <dsp:spPr>
        <a:xfrm>
          <a:off x="18484" y="1970"/>
          <a:ext cx="2453040" cy="14718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Сотрудничество с ГУ МЧС России по Брянской области</a:t>
          </a:r>
          <a:endParaRPr lang="ru-RU" sz="2100" kern="1200" dirty="0"/>
        </a:p>
      </dsp:txBody>
      <dsp:txXfrm>
        <a:off x="18484" y="1970"/>
        <a:ext cx="2453040" cy="1471824"/>
      </dsp:txXfrm>
    </dsp:sp>
    <dsp:sp modelId="{5169541A-3566-41D3-9020-8BE287B3FA13}">
      <dsp:nvSpPr>
        <dsp:cNvPr id="0" name=""/>
        <dsp:cNvSpPr/>
      </dsp:nvSpPr>
      <dsp:spPr>
        <a:xfrm>
          <a:off x="2716829" y="1970"/>
          <a:ext cx="2453040" cy="14718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Сотрудничество с благотворительным фондом «Ванечка»</a:t>
          </a:r>
          <a:endParaRPr lang="ru-RU" sz="2100" kern="1200" dirty="0"/>
        </a:p>
      </dsp:txBody>
      <dsp:txXfrm>
        <a:off x="2716829" y="1970"/>
        <a:ext cx="2453040" cy="1471824"/>
      </dsp:txXfrm>
    </dsp:sp>
    <dsp:sp modelId="{4C57F591-209D-49A6-B0DC-5DE4BE12A5D8}">
      <dsp:nvSpPr>
        <dsp:cNvPr id="0" name=""/>
        <dsp:cNvSpPr/>
      </dsp:nvSpPr>
      <dsp:spPr>
        <a:xfrm>
          <a:off x="5415174" y="1970"/>
          <a:ext cx="2453040" cy="14718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Сотрудничество с ФГБУ «АСК МЧС России»  </a:t>
          </a:r>
          <a:endParaRPr lang="ru-RU" sz="2100" kern="1200" dirty="0"/>
        </a:p>
      </dsp:txBody>
      <dsp:txXfrm>
        <a:off x="5415174" y="1970"/>
        <a:ext cx="2453040" cy="1471824"/>
      </dsp:txXfrm>
    </dsp:sp>
    <dsp:sp modelId="{40A2DC07-700E-4630-809D-F30909F60AF0}">
      <dsp:nvSpPr>
        <dsp:cNvPr id="0" name=""/>
        <dsp:cNvSpPr/>
      </dsp:nvSpPr>
      <dsp:spPr>
        <a:xfrm>
          <a:off x="0" y="1762959"/>
          <a:ext cx="2453040" cy="14718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Сотрудничество с ГБУЗ «</a:t>
          </a:r>
          <a:r>
            <a:rPr lang="ru-RU" sz="2100" kern="1200" dirty="0" err="1" smtClean="0"/>
            <a:t>Карачевская</a:t>
          </a:r>
          <a:r>
            <a:rPr lang="ru-RU" sz="2100" kern="1200" dirty="0" smtClean="0"/>
            <a:t>  ЦРБ»</a:t>
          </a:r>
          <a:endParaRPr lang="ru-RU" sz="2100" kern="1200" dirty="0"/>
        </a:p>
      </dsp:txBody>
      <dsp:txXfrm>
        <a:off x="0" y="1762959"/>
        <a:ext cx="2453040" cy="1471824"/>
      </dsp:txXfrm>
    </dsp:sp>
    <dsp:sp modelId="{B4110092-A8B0-47F4-91E0-43F565CE41FD}">
      <dsp:nvSpPr>
        <dsp:cNvPr id="0" name=""/>
        <dsp:cNvSpPr/>
      </dsp:nvSpPr>
      <dsp:spPr>
        <a:xfrm>
          <a:off x="2716829" y="1762959"/>
          <a:ext cx="2453040" cy="14718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Органы</a:t>
          </a:r>
          <a:r>
            <a:rPr lang="ru-RU" sz="2100" kern="1200" baseline="0" dirty="0" smtClean="0"/>
            <a:t> власти</a:t>
          </a:r>
          <a:endParaRPr lang="ru-RU" sz="2100" kern="1200" dirty="0"/>
        </a:p>
      </dsp:txBody>
      <dsp:txXfrm>
        <a:off x="2716829" y="1762959"/>
        <a:ext cx="2453040" cy="1471824"/>
      </dsp:txXfrm>
    </dsp:sp>
    <dsp:sp modelId="{FED497B3-F3A4-4ABD-B728-F9036C5F8C73}">
      <dsp:nvSpPr>
        <dsp:cNvPr id="0" name=""/>
        <dsp:cNvSpPr/>
      </dsp:nvSpPr>
      <dsp:spPr>
        <a:xfrm>
          <a:off x="5327012" y="1741029"/>
          <a:ext cx="2453040" cy="14718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ОГИБДД  ОМВД России по </a:t>
          </a:r>
          <a:r>
            <a:rPr lang="ru-RU" sz="2100" kern="1200" dirty="0" err="1" smtClean="0"/>
            <a:t>Карачевскому</a:t>
          </a:r>
          <a:r>
            <a:rPr lang="ru-RU" sz="2100" kern="1200" dirty="0" smtClean="0"/>
            <a:t> району</a:t>
          </a:r>
          <a:endParaRPr lang="ru-RU" sz="2100" kern="1200" dirty="0"/>
        </a:p>
      </dsp:txBody>
      <dsp:txXfrm>
        <a:off x="5327012" y="1741029"/>
        <a:ext cx="2453040" cy="1471824"/>
      </dsp:txXfrm>
    </dsp:sp>
    <dsp:sp modelId="{0094FD92-3D37-4C1D-9786-095CA74B9CEA}">
      <dsp:nvSpPr>
        <dsp:cNvPr id="0" name=""/>
        <dsp:cNvSpPr/>
      </dsp:nvSpPr>
      <dsp:spPr>
        <a:xfrm>
          <a:off x="0" y="3350067"/>
          <a:ext cx="2453040" cy="14718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Учреждения</a:t>
          </a:r>
          <a:r>
            <a:rPr lang="ru-RU" sz="2100" kern="1200" baseline="0" dirty="0" smtClean="0"/>
            <a:t> образования</a:t>
          </a:r>
          <a:endParaRPr lang="ru-RU" sz="2100" kern="1200" dirty="0"/>
        </a:p>
      </dsp:txBody>
      <dsp:txXfrm>
        <a:off x="0" y="3350067"/>
        <a:ext cx="2453040" cy="1471824"/>
      </dsp:txXfrm>
    </dsp:sp>
    <dsp:sp modelId="{21B64910-096E-4924-B46E-931AA176F43E}">
      <dsp:nvSpPr>
        <dsp:cNvPr id="0" name=""/>
        <dsp:cNvSpPr/>
      </dsp:nvSpPr>
      <dsp:spPr>
        <a:xfrm>
          <a:off x="2716829" y="3372085"/>
          <a:ext cx="2453040" cy="14718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Учреждения</a:t>
          </a:r>
          <a:r>
            <a:rPr lang="ru-RU" sz="2100" kern="1200" baseline="0" dirty="0" smtClean="0"/>
            <a:t> культуры</a:t>
          </a:r>
          <a:endParaRPr lang="ru-RU" sz="2100" kern="1200" dirty="0"/>
        </a:p>
      </dsp:txBody>
      <dsp:txXfrm>
        <a:off x="2716829" y="3372085"/>
        <a:ext cx="2453040" cy="1471824"/>
      </dsp:txXfrm>
    </dsp:sp>
    <dsp:sp modelId="{1736691B-76E3-43DB-8444-15544A5E6632}">
      <dsp:nvSpPr>
        <dsp:cNvPr id="0" name=""/>
        <dsp:cNvSpPr/>
      </dsp:nvSpPr>
      <dsp:spPr>
        <a:xfrm>
          <a:off x="5255825" y="3339043"/>
          <a:ext cx="2453040" cy="14718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Учреждения</a:t>
          </a:r>
          <a:r>
            <a:rPr lang="ru-RU" sz="2100" kern="1200" baseline="0" dirty="0" smtClean="0"/>
            <a:t> </a:t>
          </a:r>
          <a:r>
            <a:rPr lang="ru-RU" sz="2100" kern="1200" baseline="0" smtClean="0"/>
            <a:t>дополнительного образования</a:t>
          </a:r>
          <a:endParaRPr lang="ru-RU" sz="2100" kern="1200" dirty="0"/>
        </a:p>
      </dsp:txBody>
      <dsp:txXfrm>
        <a:off x="5255825" y="3339043"/>
        <a:ext cx="2453040" cy="14718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3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32.jpe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4.jpg"/><Relationship Id="rId7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10" Type="http://schemas.openxmlformats.org/officeDocument/2006/relationships/image" Target="../media/image50.jpeg"/><Relationship Id="rId4" Type="http://schemas.openxmlformats.org/officeDocument/2006/relationships/image" Target="../media/image45.jpeg"/><Relationship Id="rId9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g"/><Relationship Id="rId10" Type="http://schemas.openxmlformats.org/officeDocument/2006/relationships/image" Target="../media/image65.jp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g"/><Relationship Id="rId7" Type="http://schemas.openxmlformats.org/officeDocument/2006/relationships/image" Target="../media/image7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Relationship Id="rId9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73.jpeg"/><Relationship Id="rId7" Type="http://schemas.openxmlformats.org/officeDocument/2006/relationships/image" Target="../media/image7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png"/><Relationship Id="rId9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g"/><Relationship Id="rId3" Type="http://schemas.openxmlformats.org/officeDocument/2006/relationships/image" Target="../media/image117.jpeg"/><Relationship Id="rId7" Type="http://schemas.openxmlformats.org/officeDocument/2006/relationships/image" Target="../media/image12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g"/><Relationship Id="rId5" Type="http://schemas.openxmlformats.org/officeDocument/2006/relationships/image" Target="../media/image125.jpg"/><Relationship Id="rId4" Type="http://schemas.openxmlformats.org/officeDocument/2006/relationships/image" Target="../media/image124.jpg"/><Relationship Id="rId9" Type="http://schemas.openxmlformats.org/officeDocument/2006/relationships/image" Target="../media/image12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g"/><Relationship Id="rId3" Type="http://schemas.openxmlformats.org/officeDocument/2006/relationships/image" Target="../media/image130.jpg"/><Relationship Id="rId7" Type="http://schemas.openxmlformats.org/officeDocument/2006/relationships/image" Target="../media/image13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g"/><Relationship Id="rId5" Type="http://schemas.openxmlformats.org/officeDocument/2006/relationships/image" Target="../media/image132.jpg"/><Relationship Id="rId4" Type="http://schemas.openxmlformats.org/officeDocument/2006/relationships/image" Target="../media/image13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g"/><Relationship Id="rId4" Type="http://schemas.openxmlformats.org/officeDocument/2006/relationships/image" Target="../media/image13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Relationship Id="rId9" Type="http://schemas.openxmlformats.org/officeDocument/2006/relationships/image" Target="../media/image14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eg"/><Relationship Id="rId5" Type="http://schemas.openxmlformats.org/officeDocument/2006/relationships/image" Target="../media/image150.jpg"/><Relationship Id="rId4" Type="http://schemas.openxmlformats.org/officeDocument/2006/relationships/image" Target="../media/image14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1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4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3.jpg"/><Relationship Id="rId4" Type="http://schemas.openxmlformats.org/officeDocument/2006/relationships/diagramLayout" Target="../diagrams/layout3.xml"/><Relationship Id="rId9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46A613-5299-4910-AACD-825DD96FF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566BA89-9889-4E6C-A02C-BE889F0100AF}"/>
              </a:ext>
            </a:extLst>
          </p:cNvPr>
          <p:cNvSpPr/>
          <p:nvPr/>
        </p:nvSpPr>
        <p:spPr>
          <a:xfrm>
            <a:off x="3429583" y="3313861"/>
            <a:ext cx="184731" cy="578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endParaRPr lang="ru-RU" sz="2400" dirty="0">
              <a:solidFill>
                <a:prstClr val="black"/>
              </a:solidFill>
              <a:latin typeface="Franklin Gothic Medium" panose="020B06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919470" y="418641"/>
            <a:ext cx="5591118" cy="2198237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общеобразовательное учреждение 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Вельяминовская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общеобразовательная школа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Заслуженного пилота Российской Федерации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кавалера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трех орденов Мужества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Леонида Семеновича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Филина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Карачевского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Брянской области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лучших управленческих практик 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«500+»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20318" y="4460395"/>
            <a:ext cx="5894025" cy="2182775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«Разработка и внедрение современной модели воспитания и социализации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как условие преодоления учебной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неуспешности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«Школа- территория безопасности» через воспитание в современной школе: от программы к действиям».                </a:t>
            </a: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C:\Users\user\Desktop\фото фильм мчс\Рисунок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53" y="2375613"/>
            <a:ext cx="2442845" cy="1630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user\Desktop\фото фильм мчс\IMG-20200922-WA002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614" y="2801775"/>
            <a:ext cx="2495550" cy="165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user\Desktop\фото фильм мчс\2bf7c19916af2fcbe44531e8ac0f58de__2000x200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583" y="2557462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388125"/>
            <a:ext cx="7772400" cy="4902506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1.Социализация обучающихся в современных условиях с учётом заказа общества, родителей и их законных представителей;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Систематизация знаний школьников в области безопасности жизнедеятельности, полученные учащимися в процессе обучения и воспитания в школе;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Создание у обучающихся правильного представления о личной безопасности;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Расширение знаний и приобретение практических навыков поведения при попадании в экстремальные и чрезвычайные ситуации.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Проведение информационной кампании для увеличения количества участников (направление писем в региональные министерства, департаменты образования, анонсирование в СМИ)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6.Учёт интересов, возможностей и потребностей каждого учащегося;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7.Обеспечение психолого-педагогического,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-коррекционного сопровождения воспитательного процесса;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Запись образовательного видео-,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аудиоконтента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подготовка образовательного наполнения (материал лекций, роликов, дополнительная литература и информация) для последующей записи онлайн-курса 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9.Рост профессиональных и личностных достижений педагогов, реализация их творческого потенциала;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Проведение обучения школьников и родителей.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Тиражирование опыта, распространение и обобщение инновационного опыта школы в области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-образовательной среды, способствующей формированию личности, готовой к успешной социализации в обществе в других  образовательных учреждений Брянской области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6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территория 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безопасности»</a:t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предлагаем комплексный подход путем обучения детей и родителей основам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49" y="1432192"/>
            <a:ext cx="2541397" cy="254139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46" y="2055815"/>
            <a:ext cx="3613097" cy="25217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195" y="4577609"/>
            <a:ext cx="3600737" cy="219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0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-11017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сегодняшнего дня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2724445"/>
              </p:ext>
            </p:extLst>
          </p:nvPr>
        </p:nvGraphicFramePr>
        <p:xfrm>
          <a:off x="672028" y="1817783"/>
          <a:ext cx="7843321" cy="4359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29" y="1825625"/>
            <a:ext cx="1940658" cy="12927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44" y="2227161"/>
            <a:ext cx="2025024" cy="11390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33" y="3253356"/>
            <a:ext cx="1783176" cy="133738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9113"/>
            <a:ext cx="1796050" cy="13470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71" y="5734280"/>
            <a:ext cx="1090670" cy="10906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567" y="3353032"/>
            <a:ext cx="1740601" cy="130695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56" y="4633240"/>
            <a:ext cx="1575412" cy="118155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865" y="5795608"/>
            <a:ext cx="1457597" cy="109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02662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партнёрство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8599221"/>
              </p:ext>
            </p:extLst>
          </p:nvPr>
        </p:nvGraphicFramePr>
        <p:xfrm>
          <a:off x="628650" y="1266940"/>
          <a:ext cx="7886700" cy="4910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9415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между МБОУ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Вельяминовская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СОШ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Л.С.Филина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ГУ МЧС России по Брянской области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506" y="1157901"/>
            <a:ext cx="3097252" cy="185835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51" y="1938873"/>
            <a:ext cx="2665119" cy="17999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758" y="1775043"/>
            <a:ext cx="2970165" cy="19763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770" y="2902405"/>
            <a:ext cx="3102616" cy="20645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10" y="3987054"/>
            <a:ext cx="2945158" cy="19597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178" y="4233197"/>
            <a:ext cx="2923666" cy="19454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733" y="4776066"/>
            <a:ext cx="2597403" cy="194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между МБОУ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Вельяминовская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СОШ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Л.С.Филина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ГУ МЧС России по Брянской области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мемориальной доски командиру экипажа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ИЛ-76 МЧС России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36" y="1988414"/>
            <a:ext cx="3100083" cy="206516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98" y="1350688"/>
            <a:ext cx="2220365" cy="1479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93" y="1322684"/>
            <a:ext cx="2742511" cy="18269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0" y="2781639"/>
            <a:ext cx="3095740" cy="20622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72" y="2962777"/>
            <a:ext cx="3050369" cy="20335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44" y="4809489"/>
            <a:ext cx="3032142" cy="20244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7" y="4704202"/>
            <a:ext cx="3138285" cy="20953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185" y="4021932"/>
            <a:ext cx="2083216" cy="27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7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между МБОУ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Вельяминовская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СОШ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им.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Л.С.Филина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ГУ МЧС России по Брянской области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190" y="1443209"/>
            <a:ext cx="2786273" cy="208970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1" y="1690689"/>
            <a:ext cx="3033309" cy="22749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63" y="1878270"/>
            <a:ext cx="3194765" cy="23960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2" y="4274344"/>
            <a:ext cx="3267010" cy="21739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026" y="3215123"/>
            <a:ext cx="2786273" cy="18540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652" y="4350682"/>
            <a:ext cx="3152287" cy="20975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482" y="4906945"/>
            <a:ext cx="3045327" cy="202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между МБОУ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Вельяминовская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СОШ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им.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Л.С.Филина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ГУ МЧС России по Брянской области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925" y="2770952"/>
            <a:ext cx="2962762" cy="222207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8" y="1883883"/>
            <a:ext cx="2799199" cy="20993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30" y="1340241"/>
            <a:ext cx="3175588" cy="17878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2998" y="1650924"/>
            <a:ext cx="2485462" cy="18640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4977" y="4410403"/>
            <a:ext cx="2717495" cy="20381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8347" y="4122590"/>
            <a:ext cx="2754836" cy="20661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139" y="4414632"/>
            <a:ext cx="1743571" cy="23247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127" y="4999930"/>
            <a:ext cx="2612247" cy="173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2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между МБОУ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Вельяминовская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СОШ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им.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Л.С.Филина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ГУ МЧС России по Брянской области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94" y="1337840"/>
            <a:ext cx="3081087" cy="231314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12" y="1744081"/>
            <a:ext cx="2959527" cy="22185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17" y="1337840"/>
            <a:ext cx="2720734" cy="20426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707" y="3310955"/>
            <a:ext cx="3031328" cy="20193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560" y="3704374"/>
            <a:ext cx="3095147" cy="20595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12" y="4457852"/>
            <a:ext cx="3034682" cy="20193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660" y="5246674"/>
            <a:ext cx="2379642" cy="158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6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71308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Безопасности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3157" y="1300332"/>
            <a:ext cx="2911169" cy="218337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772" y="4143397"/>
            <a:ext cx="3278224" cy="21974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98" y="754529"/>
            <a:ext cx="3159718" cy="21112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293" y="927394"/>
            <a:ext cx="2910141" cy="19474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763" y="3292116"/>
            <a:ext cx="2163671" cy="32302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3" y="2710230"/>
            <a:ext cx="3187687" cy="21331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5" y="4907251"/>
            <a:ext cx="2591482" cy="19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5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Вельяминовская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СОШ им.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Л.С.Филина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получила статус школы 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низкими образовательными результатами с сентября 2020 года.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1474278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748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619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Мобильный отряд безопасности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302" y="1252740"/>
            <a:ext cx="3047163" cy="228800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2" y="1096576"/>
            <a:ext cx="3106315" cy="23324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60" y="1092239"/>
            <a:ext cx="2782189" cy="20890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" y="3775683"/>
            <a:ext cx="3293915" cy="24732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525" y="3315060"/>
            <a:ext cx="2410257" cy="32136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006" y="3913123"/>
            <a:ext cx="3217511" cy="213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37409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дружина юных пожарных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«Горячие сердца»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039" y="944737"/>
            <a:ext cx="3558448" cy="236784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" y="1801076"/>
            <a:ext cx="2970494" cy="19766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132" y="3011020"/>
            <a:ext cx="3924776" cy="26115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6" y="4107837"/>
            <a:ext cx="3131633" cy="23413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2411" y="3733283"/>
            <a:ext cx="3365650" cy="252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0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Волонтёрский отряд «Крылья Спасения»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282" y="1181545"/>
            <a:ext cx="2644048" cy="26440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97" y="1277956"/>
            <a:ext cx="3824322" cy="2859794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62" y="4144440"/>
            <a:ext cx="3553374" cy="2520675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511" y="4137750"/>
            <a:ext cx="2800131" cy="236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3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программ модели воспитания и социализации школьников «Школа-территория безопасности»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6363654"/>
              </p:ext>
            </p:extLst>
          </p:nvPr>
        </p:nvGraphicFramePr>
        <p:xfrm>
          <a:off x="628650" y="1825623"/>
          <a:ext cx="7886700" cy="444297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47117639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23842996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755036645"/>
                    </a:ext>
                  </a:extLst>
                </a:gridCol>
              </a:tblGrid>
              <a:tr h="12427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Сотрудничества с ГУ МЧС России по Брянской области и МБОУ </a:t>
                      </a:r>
                      <a:r>
                        <a:rPr lang="ru-RU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Вельяминовская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СОШ им. </a:t>
                      </a:r>
                      <a:r>
                        <a:rPr lang="ru-RU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Л.С.Филина</a:t>
                      </a:r>
                      <a:endParaRPr lang="ru-RU" sz="1400" b="1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«Школа Безопасности»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«Пожарная дружина юных пожарных «Горячие сердца»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9502966"/>
                  </a:ext>
                </a:extLst>
              </a:tr>
              <a:tr h="783732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«Растим патриотов»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«Крылья Спасения » - школьное волонтёрское  движение 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«Береги здоровье смолоду»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2680653"/>
                  </a:ext>
                </a:extLst>
              </a:tr>
              <a:tr h="783732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«Все профессии важны…»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«Юный инспектор дорожного движения»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«Скорая помощь»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3384122"/>
                  </a:ext>
                </a:extLst>
              </a:tr>
              <a:tr h="849042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 «Юные спасатели»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Программа</a:t>
                      </a: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«Спасатели – лётчики»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Мобильный отряд безопасности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2029271"/>
                  </a:ext>
                </a:extLst>
              </a:tr>
              <a:tr h="783732">
                <a:tc gridSpan="3">
                  <a:txBody>
                    <a:bodyPr/>
                    <a:lstStyle/>
                    <a:p>
                      <a:pPr lvl="1"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Увековечивание Памяти экипажа ИЛ-76 МЧС России через создание мемориала  в честь экипажа ИЛ -76 МЧС России и командира экипажа Заслуженного пилота Российской Федерации, кавалера трех орденов Мужества Леонида Семеновича Филина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020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877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561860"/>
            <a:ext cx="7772400" cy="1707615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Запись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видео-,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аудио,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образовательного наполнения (материал лекций, роликов, дополнительная литература и информация) для последующей записи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онлайн-курса.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143000" y="2192357"/>
            <a:ext cx="6858000" cy="3756751"/>
          </a:xfrm>
        </p:spPr>
        <p:txBody>
          <a:bodyPr>
            <a:normAutofit fontScale="62500" lnSpcReduction="20000"/>
          </a:bodyPr>
          <a:lstStyle/>
          <a:p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*Тиражирование 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опыта, распространение и обобщение инновационного опыта школы в области </a:t>
            </a:r>
            <a:r>
              <a:rPr lang="ru-RU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-образовательной 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среды, способствующей формированию личности, готовой к успешной социализации в обществе в других  образовательных учреждений Брянской области </a:t>
            </a: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*В 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 цивилизованных вызовов проект направлен на формирование поведенческих навыков, обеспечивающих защиту жизни и здоровья обучающегося, формированию необходимых для этого волевых и морально-нравственных качеств, предоставляет широкие возможности для эффективной социализации, необходимой для успешной адаптации к современной техно-социальной информационной среде, способствует проведению превентивных мероприятий в сфере </a:t>
            </a: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безопасности.</a:t>
            </a:r>
            <a:endParaRPr lang="ru-RU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544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реализационные проекты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«Парта Героя»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984" y="3916596"/>
            <a:ext cx="3072930" cy="230469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022" y="1492585"/>
            <a:ext cx="3077377" cy="23080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9" y="4542853"/>
            <a:ext cx="3057084" cy="22928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153" y="1773716"/>
            <a:ext cx="2746471" cy="20598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3" y="1905918"/>
            <a:ext cx="2939037" cy="22042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522" y="4231613"/>
            <a:ext cx="3077378" cy="230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6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«Шахматы в школу»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047" y="1616323"/>
            <a:ext cx="2795058" cy="209629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133" y="3618917"/>
            <a:ext cx="4121853" cy="30913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21" y="1266940"/>
            <a:ext cx="3415230" cy="256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1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-11017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«Сад Памяти»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01" y="1853461"/>
            <a:ext cx="3993926" cy="299544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84945"/>
            <a:ext cx="2925826" cy="21943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799" y="365126"/>
            <a:ext cx="3148140" cy="23611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526" y="4386726"/>
            <a:ext cx="3148140" cy="23611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2279315"/>
            <a:ext cx="3065828" cy="22993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" y="4578686"/>
            <a:ext cx="3061913" cy="22964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918" y="4562672"/>
            <a:ext cx="2970608" cy="222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1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Биатлон среди сельских школ </a:t>
            </a:r>
            <a:r>
              <a:rPr lang="ru-RU" sz="2200" b="1" dirty="0" err="1">
                <a:latin typeface="Times New Roman" pitchFamily="18" charset="0"/>
                <a:cs typeface="Times New Roman" panose="02020603050405020304" pitchFamily="18" charset="0"/>
              </a:rPr>
              <a:t>Карачевского</a:t>
            </a:r>
            <a:r>
              <a:rPr lang="ru-RU" sz="2200" b="1" dirty="0">
                <a:latin typeface="Times New Roman" pitchFamily="18" charset="0"/>
                <a:cs typeface="Times New Roman" panose="02020603050405020304" pitchFamily="18" charset="0"/>
              </a:rPr>
              <a:t> района </a:t>
            </a:r>
            <a:r>
              <a:rPr lang="ru-RU" sz="2200" b="1" dirty="0" smtClean="0"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anose="02020603050405020304" pitchFamily="18" charset="0"/>
              </a:rPr>
              <a:t>на </a:t>
            </a:r>
            <a:r>
              <a:rPr lang="ru-RU" sz="2200" b="1" dirty="0">
                <a:latin typeface="Times New Roman" pitchFamily="18" charset="0"/>
                <a:cs typeface="Times New Roman" panose="02020603050405020304" pitchFamily="18" charset="0"/>
              </a:rPr>
              <a:t>кубок Памяти Заслуженного пилота </a:t>
            </a:r>
            <a:r>
              <a:rPr lang="ru-RU" sz="2200" b="1" dirty="0" smtClean="0"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anose="02020603050405020304" pitchFamily="18" charset="0"/>
              </a:rPr>
              <a:t>Российской </a:t>
            </a:r>
            <a:r>
              <a:rPr lang="ru-RU" sz="2200" b="1" dirty="0">
                <a:latin typeface="Times New Roman" pitchFamily="18" charset="0"/>
                <a:cs typeface="Times New Roman" panose="02020603050405020304" pitchFamily="18" charset="0"/>
              </a:rPr>
              <a:t>Федерации, кавалера трех орденов Мужества </a:t>
            </a:r>
            <a:r>
              <a:rPr lang="ru-RU" sz="2200" b="1" dirty="0" smtClean="0"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anose="02020603050405020304" pitchFamily="18" charset="0"/>
              </a:rPr>
              <a:t>Леонида </a:t>
            </a:r>
            <a:r>
              <a:rPr lang="ru-RU" sz="2200" b="1" dirty="0">
                <a:latin typeface="Times New Roman" pitchFamily="18" charset="0"/>
                <a:cs typeface="Times New Roman" panose="02020603050405020304" pitchFamily="18" charset="0"/>
              </a:rPr>
              <a:t>Семеновича Филина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3" y="1839816"/>
            <a:ext cx="3015516" cy="226163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871" y="4160956"/>
            <a:ext cx="3327092" cy="24953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0816"/>
            <a:ext cx="3269997" cy="24524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837" y="4276133"/>
            <a:ext cx="3009161" cy="22568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65" y="1844914"/>
            <a:ext cx="2768905" cy="20766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318" y="1608883"/>
            <a:ext cx="3243188" cy="243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7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Туристическая полоса препятствий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пришкольных лагерей 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дневным пребыванием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Карачевского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кубок Памяти Заслуженного пилота 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Федерации, кавалера трех орденов Мужества 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Леонида Семеновича Филина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7156" y="1852338"/>
            <a:ext cx="2987254" cy="224044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8392" y="2311055"/>
            <a:ext cx="3188706" cy="23915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3967" y="2055444"/>
            <a:ext cx="2918036" cy="21885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1727" y="2131855"/>
            <a:ext cx="3084171" cy="23131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1" y="4466185"/>
            <a:ext cx="3139268" cy="23275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660" y="4425036"/>
            <a:ext cx="3305059" cy="245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8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действий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6021507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944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семинар 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ассоциации педагогических работников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5789" y="1713863"/>
            <a:ext cx="2967039" cy="222527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401" y="1457267"/>
            <a:ext cx="3718950" cy="27892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53" y="4414836"/>
            <a:ext cx="3127866" cy="2345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6479"/>
            <a:ext cx="3180901" cy="23856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7932" y="320867"/>
            <a:ext cx="2566933" cy="19252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0484" y="2346306"/>
            <a:ext cx="2887184" cy="21653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010" y="4785053"/>
            <a:ext cx="2763929" cy="207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4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9462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«Истоки села Вельяминова»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371" y="1019806"/>
            <a:ext cx="3516715" cy="2637536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" y="294702"/>
            <a:ext cx="2309483" cy="31342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008" y="294702"/>
            <a:ext cx="2566931" cy="317836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" y="3939106"/>
            <a:ext cx="3516172" cy="26371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413" y="3939106"/>
            <a:ext cx="2992526" cy="22443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212" y="3640961"/>
            <a:ext cx="2401157" cy="321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5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90797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«Горжусь своими прадедами Иваном и Петром»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304" y="1428433"/>
            <a:ext cx="3123642" cy="2438487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629" y="958468"/>
            <a:ext cx="3290371" cy="24677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658" y="3740227"/>
            <a:ext cx="4142340" cy="31067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219" y="649251"/>
            <a:ext cx="2060156" cy="26785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733711"/>
            <a:ext cx="4153359" cy="311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6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«Добро без границ»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«Дари добро»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539" y="1213573"/>
            <a:ext cx="3449976" cy="258748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7605" y="3894141"/>
            <a:ext cx="3335545" cy="25016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2724" y="465753"/>
            <a:ext cx="3266496" cy="24498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997" y="3828571"/>
            <a:ext cx="2238129" cy="29841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2575" y="2031503"/>
            <a:ext cx="3335545" cy="25016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515" y="29286"/>
            <a:ext cx="2944664" cy="22084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799" y="3823058"/>
            <a:ext cx="2193733" cy="292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6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«Частичка сердца»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«Новогодние чудеса»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504" y="4153359"/>
            <a:ext cx="3182520" cy="238689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411" y="1454227"/>
            <a:ext cx="3427985" cy="25709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1316370"/>
            <a:ext cx="3166470" cy="21126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9" y="4745370"/>
            <a:ext cx="3109714" cy="20735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2823" y="4103852"/>
            <a:ext cx="3124125" cy="23430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0386" y="682933"/>
            <a:ext cx="3348207" cy="251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444924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Опыт, накопленный МБОУ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Вельяминовская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СОШ им.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Л.С.Филина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социальное партнёрство, сотрудничество учитель-обучающийся-родитель поможет нам реализовать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программу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«Школа-территория безопасности»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преодолеть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неуспешность</a:t>
            </a:r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34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07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Центра «Точка Роста»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сентября 2021 года на базе МБОУ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Вельяминовская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СОШ им. Л.С. Филина прошло мероприятие по случаю открытия центра образования естественно-научной и технологической направленностей «Точка Роста» в рамках реализации национального проекта «Образование».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3" y="1626192"/>
            <a:ext cx="3038746" cy="192554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279" y="1626192"/>
            <a:ext cx="2808154" cy="210611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133" y="1626192"/>
            <a:ext cx="2880911" cy="21606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36" y="3976572"/>
            <a:ext cx="2944085" cy="22080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333" y="3976572"/>
            <a:ext cx="2956881" cy="221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1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центра «Точка Роста»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-1 500 000 рублей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628650" y="1825625"/>
          <a:ext cx="38862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89" y="1377949"/>
            <a:ext cx="2098082" cy="2797443"/>
          </a:xfr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277" y="1690689"/>
            <a:ext cx="2937298" cy="22029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486" y="1377950"/>
            <a:ext cx="3497791" cy="26233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233433"/>
            <a:ext cx="2915797" cy="21868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73" y="4233433"/>
            <a:ext cx="3072458" cy="230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6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математики – победитель муниципального этапа конкурса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 года -2021»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09" y="4193177"/>
            <a:ext cx="2871907" cy="246239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3" y="1602838"/>
            <a:ext cx="2899560" cy="24780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89" y="1639594"/>
            <a:ext cx="2719944" cy="23295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46" y="1602839"/>
            <a:ext cx="3193438" cy="23152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69" y="4059620"/>
            <a:ext cx="3074154" cy="259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0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485686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внедрение современной модели воспитания и социализации обучающихся как условие преодоления учебной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неуспешности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«Школа- территория безопасности» через воспитание в современной школе: от программы к действиям».               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31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B4B5CE-4FFF-4129-91E3-D73C1BE03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7104" y="297455"/>
            <a:ext cx="6483484" cy="793215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важнейшим приоритетом государственной политики России.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1311008"/>
            <a:ext cx="7886700" cy="5321146"/>
          </a:xfrm>
        </p:spPr>
        <p:txBody>
          <a:bodyPr>
            <a:normAutofit fontScale="92500" lnSpcReduction="10000"/>
          </a:bodyPr>
          <a:lstStyle/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детей сегодня является одной из самых серьезных, т.к. опасность подстерегает наших детей везде: на дороге, во дворе, в подъезде дома, да и в любом месте, где может находиться ребенок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вопросы воспитания детей, укрепления семейных ценностей – в числе ключевых общенациональных приоритетов. Важно, чтобы каждый ребенок рос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здоровым, в безопасности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счастливым, был окружён заботой и любовью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r"/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В.В.Путин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2401679"/>
            <a:ext cx="2306024" cy="15313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180" y="3105190"/>
            <a:ext cx="2255226" cy="16556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55" y="2342984"/>
            <a:ext cx="2198312" cy="16487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474" y="3515588"/>
            <a:ext cx="2331720" cy="139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16096"/>
            <a:ext cx="7772400" cy="5056743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Разработка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реализация эффективной образовательной модели, обеспечивающей воспитание, социально- педагогическую поддержку становления и развития высоконравственного, ответственного, творческого, инициативного и компетентного гражданина России, принимающего судьбу Отечества как свою личную, осознающего ответственность за настоящее и будущее своей страны, укорененного в духовных и культурных традициях многонационального народа Российской Федерации; освоение знаний детьми школьного возраста о безопасном поведении в опасных и чрезвычайных ситуациях природного, техногенного и социального характера; о здоровье и здоровом образе жизни, развитие черт личности, необходимых для безопасного поведения в чрезвычайных ситуациях, бдительности по предотвращению актов терроризма; потребности ведения здорового образа жизни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Освоение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механизмов внедрения апробированного опыта в других образовательных учреждениях.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35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2547</TotalTime>
  <Words>664</Words>
  <Application>Microsoft Office PowerPoint</Application>
  <PresentationFormat>Экран (4:3)</PresentationFormat>
  <Paragraphs>91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Franklin Gothic Medium</vt:lpstr>
      <vt:lpstr>Tahoma</vt:lpstr>
      <vt:lpstr>Times New Roman</vt:lpstr>
      <vt:lpstr>Тема Office</vt:lpstr>
      <vt:lpstr>Муниципальное бюджетное общеобразовательное учреждение  Вельяминовская средняя общеобразовательная школа имени Заслуженного пилота Российской Федерации, кавалера трех орденов Мужества Леонида Семеновича Филина Карачевского района Брянской области Фестиваль лучших управленческих практик  проекта «500+»</vt:lpstr>
      <vt:lpstr>МБОУ Вельяминовская СОШ им. Л.С.Филина получила статус школы  с низкими образовательными результатами с сентября 2020 года. </vt:lpstr>
      <vt:lpstr>Программа действий</vt:lpstr>
      <vt:lpstr>Открытие Центра «Точка Роста» 16 сентября 2021 года на базе МБОУ Вельяминовская СОШ им. Л.С. Филина прошло мероприятие по случаю открытия центра образования естественно-научной и технологической направленностей «Точка Роста» в рамках реализации национального проекта «Образование». </vt:lpstr>
      <vt:lpstr>Открытие центра «Точка Роста» Оборудование -1 500 000 рублей</vt:lpstr>
      <vt:lpstr>Учитель математики – победитель муниципального этапа конкурса  «Учитель года -2021»</vt:lpstr>
      <vt:lpstr>  «Разработка и внедрение современной модели воспитания и социализации обучающихся как условие преодоления учебной неуспешности»  «Школа- территория безопасности» через воспитание в современной школе: от программы к действиям».                </vt:lpstr>
      <vt:lpstr>Дети являются важнейшим приоритетом государственной политики России.</vt:lpstr>
      <vt:lpstr>Цели :   1. Разработка и реализация эффективной образовательной модели, обеспечивающей воспитание, социально- педагогическую поддержку становления и развития высоконравственного, ответственного, творческого, инициативного и компетентного гражданина России, принимающего судьбу Отечества как свою личную, осознающего ответственность за настоящее и будущее своей страны, укорененного в духовных и культурных традициях многонационального народа Российской Федерации; освоение знаний детьми школьного возраста о безопасном поведении в опасных и чрезвычайных ситуациях природного, техногенного и социального характера; о здоровье и здоровом образе жизни, развитие черт личности, необходимых для безопасного поведения в чрезвычайных ситуациях, бдительности по предотвращению актов терроризма; потребности ведения здорового образа жизни.      2. Освоение механизмов внедрения апробированного опыта в других образовательных учреждениях.  </vt:lpstr>
      <vt:lpstr>     Задачи:   1.Социализация обучающихся в современных условиях с учётом заказа общества, родителей и их законных представителей;  2. Систематизация знаний школьников в области безопасности жизнедеятельности, полученные учащимися в процессе обучения и воспитания в школе; 3. Создание у обучающихся правильного представления о личной безопасности; 4.  Расширение знаний и приобретение практических навыков поведения при попадании в экстремальные и чрезвычайные ситуации. 5. Проведение информационной кампании для увеличения количества участников (направление писем в региональные министерства, департаменты образования, анонсирование в СМИ) 6.Учёт интересов, возможностей и потребностей каждого учащегося;  7.Обеспечение психолого-педагогического, диагностико-коррекционного сопровождения воспитательного процесса;  8. Запись образовательного видео-, аудиоконтента, подготовка образовательного наполнения (материал лекций, роликов, дополнительная литература и информация) для последующей записи онлайн-курса ; 9.Рост профессиональных и личностных достижений педагогов, реализация их творческого потенциала;  10. Проведение обучения школьников и родителей. 11. Тиражирование опыта, распространение и обобщение инновационного опыта школы в области воспитательно-образовательной среды, способствующей формированию личности, готовой к успешной социализации в обществе в других  образовательных учреждений Брянской области  </vt:lpstr>
      <vt:lpstr> «Школа – территория  безопасности»  мы предлагаем комплексный подход путем обучения детей и родителей основам безопасности </vt:lpstr>
      <vt:lpstr>Ресурсы сегодняшнего дня</vt:lpstr>
      <vt:lpstr>Социальное партнёрство</vt:lpstr>
      <vt:lpstr>Сотрудничество между МБОУ Вельяминовская СОШ  им. Л.С.Филина и ГУ МЧС России по Брянской области </vt:lpstr>
      <vt:lpstr>Сотрудничество между МБОУ Вельяминовская СОШ  им. Л.С.Филина и ГУ МЧС России по Брянской области Открытие мемориальной доски командиру экипажа  ИЛ-76 МЧС России</vt:lpstr>
      <vt:lpstr>Сотрудничество между МБОУ Вельяминовская СОШ  им. Л.С.Филина и ГУ МЧС России по Брянской области</vt:lpstr>
      <vt:lpstr>Сотрудничество между МБОУ Вельяминовская СОШ  им. Л.С.Филина и ГУ МЧС России по Брянской области</vt:lpstr>
      <vt:lpstr>Сотрудничество между МБОУ Вельяминовская СОШ  им. Л.С.Филина и ГУ МЧС России по Брянской области</vt:lpstr>
      <vt:lpstr>Школа Безопасности</vt:lpstr>
      <vt:lpstr>Мобильный отряд безопасности</vt:lpstr>
      <vt:lpstr>Пожарная дружина юных пожарных  «Горячие сердца»</vt:lpstr>
      <vt:lpstr>Волонтёрский отряд «Крылья Спасения»</vt:lpstr>
      <vt:lpstr>Реализация программ модели воспитания и социализации школьников «Школа-территория безопасности»</vt:lpstr>
      <vt:lpstr>* Запись образовательного видео-, аудио, подготовка образовательного наполнения (материал лекций, роликов, дополнительная литература и информация) для последующей записи онлайн-курса.  </vt:lpstr>
      <vt:lpstr>Основные реализационные проекты  «Парта Героя»</vt:lpstr>
      <vt:lpstr>«Шахматы в школу»</vt:lpstr>
      <vt:lpstr>«Сад Памяти»</vt:lpstr>
      <vt:lpstr>Биатлон среди сельских школ Карачевского района  на кубок Памяти Заслуженного пилота  Российской Федерации, кавалера трех орденов Мужества  Леонида Семеновича Филина</vt:lpstr>
      <vt:lpstr>Туристическая полоса препятствий среди пришкольных лагерей  с дневным пребыванием Карачевского района  на кубок Памяти Заслуженного пилота  Российской Федерации, кавалера трех орденов Мужества  Леонида Семеновича Филина</vt:lpstr>
      <vt:lpstr>Областной семинар  ассоциации педагогических работников</vt:lpstr>
      <vt:lpstr>«Истоки села Вельяминова»</vt:lpstr>
      <vt:lpstr>«Горжусь своими прадедами Иваном и Петром»</vt:lpstr>
      <vt:lpstr>«Добро без границ» «Дари добро» </vt:lpstr>
      <vt:lpstr>«Частичка сердца» «Новогодние чудеса»</vt:lpstr>
      <vt:lpstr>Опыт, накопленный МБОУ Вельяминовская СОШ им. Л.С.Филина, социальное партнёрство, сотрудничество учитель-обучающийся-родитель поможет нам реализовать программу «Школа-территория безопасности» и преодолеть неуспешность.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user</cp:lastModifiedBy>
  <cp:revision>117</cp:revision>
  <dcterms:created xsi:type="dcterms:W3CDTF">2013-11-19T05:52:05Z</dcterms:created>
  <dcterms:modified xsi:type="dcterms:W3CDTF">2021-10-19T10:17:17Z</dcterms:modified>
</cp:coreProperties>
</file>