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66" r:id="rId4"/>
    <p:sldId id="267" r:id="rId5"/>
    <p:sldId id="257" r:id="rId6"/>
    <p:sldId id="271" r:id="rId7"/>
    <p:sldId id="268" r:id="rId8"/>
    <p:sldId id="269" r:id="rId9"/>
    <p:sldId id="260" r:id="rId10"/>
    <p:sldId id="261" r:id="rId11"/>
    <p:sldId id="262" r:id="rId12"/>
    <p:sldId id="263" r:id="rId13"/>
    <p:sldId id="272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18C7-0F00-4DA6-B973-32CF6F6B2CF4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463D-C403-4A37-9B26-3084CC5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7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18C7-0F00-4DA6-B973-32CF6F6B2CF4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463D-C403-4A37-9B26-3084CC5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67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18C7-0F00-4DA6-B973-32CF6F6B2CF4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463D-C403-4A37-9B26-3084CC5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34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18C7-0F00-4DA6-B973-32CF6F6B2CF4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463D-C403-4A37-9B26-3084CC53528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834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18C7-0F00-4DA6-B973-32CF6F6B2CF4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463D-C403-4A37-9B26-3084CC5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78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18C7-0F00-4DA6-B973-32CF6F6B2CF4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463D-C403-4A37-9B26-3084CC5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873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18C7-0F00-4DA6-B973-32CF6F6B2CF4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463D-C403-4A37-9B26-3084CC5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42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18C7-0F00-4DA6-B973-32CF6F6B2CF4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463D-C403-4A37-9B26-3084CC5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587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18C7-0F00-4DA6-B973-32CF6F6B2CF4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463D-C403-4A37-9B26-3084CC5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43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18C7-0F00-4DA6-B973-32CF6F6B2CF4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463D-C403-4A37-9B26-3084CC5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2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18C7-0F00-4DA6-B973-32CF6F6B2CF4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463D-C403-4A37-9B26-3084CC5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18C7-0F00-4DA6-B973-32CF6F6B2CF4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463D-C403-4A37-9B26-3084CC5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8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18C7-0F00-4DA6-B973-32CF6F6B2CF4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463D-C403-4A37-9B26-3084CC5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6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18C7-0F00-4DA6-B973-32CF6F6B2CF4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463D-C403-4A37-9B26-3084CC5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02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18C7-0F00-4DA6-B973-32CF6F6B2CF4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463D-C403-4A37-9B26-3084CC5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11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18C7-0F00-4DA6-B973-32CF6F6B2CF4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463D-C403-4A37-9B26-3084CC5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3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18C7-0F00-4DA6-B973-32CF6F6B2CF4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463D-C403-4A37-9B26-3084CC5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F7818C7-0F00-4DA6-B973-32CF6F6B2CF4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9463D-C403-4A37-9B26-3084CC535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214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5924441"/>
            <a:ext cx="8825658" cy="861420"/>
          </a:xfrm>
        </p:spPr>
        <p:txBody>
          <a:bodyPr/>
          <a:lstStyle/>
          <a:p>
            <a:pPr algn="ctr"/>
            <a:r>
              <a:rPr lang="ru-RU" dirty="0" smtClean="0"/>
              <a:t>МБОУ СОШ № 4 г. Карачева им. С.П. Лоскутова</a:t>
            </a:r>
            <a:endParaRPr lang="ru-RU" dirty="0"/>
          </a:p>
        </p:txBody>
      </p:sp>
      <p:sp>
        <p:nvSpPr>
          <p:cNvPr id="4" name="AutoShape 2" descr="http://school22szr.minobr63.ru/wp-content/uploads/2020/08/20200825_121633.jpg"/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7" y="89165"/>
            <a:ext cx="107315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55" y="0"/>
            <a:ext cx="91630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25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55" y="0"/>
            <a:ext cx="91630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82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55" y="0"/>
            <a:ext cx="91630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3222" y="300445"/>
            <a:ext cx="8938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Экспериментарий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физике»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97" y="3771329"/>
            <a:ext cx="4415397" cy="23943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02" y="4780830"/>
            <a:ext cx="3422469" cy="18889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60" y="1107609"/>
            <a:ext cx="5928274" cy="32576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1" y="1077365"/>
            <a:ext cx="4470219" cy="244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744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54955" y="1447801"/>
            <a:ext cx="8825658" cy="3048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8800" b="1" dirty="0" smtClean="0"/>
              <a:t>СПАСИБО ЗА ВНИМАНИЕ!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38893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на базе МБОУ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№4 г. Карачева им. С. П. Лоскутова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 открыт Центр образования "Точка роста" в рамках плана мероприятий федерального проекта «Современная школа» национального проекта «Образование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основных и дополнительных общеобразовательных программ естественно-научной и технологической направленностей.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1954848"/>
            <a:ext cx="9513889" cy="439243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46110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сентября на базе МБОУ СОШ №4 г. Карачева им. С. П. Лоскутова торжественно открыт Центр образования "Точка роста" в рамках плана мероприятий федерального проекта «Современная школа» национального проекта «Образование» для реализации основных и дополнительных общеобразовательных программ естественно-научной и технологической направленностей.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ТОЧКА РОСТА-ПУТЬ К УСПЕХУ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3" y="2052919"/>
            <a:ext cx="6760528" cy="36163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торжественную церемонию открытия центра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собрались учащиеся, педагоги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-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Эриковна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Хрычева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поздравила всех присутствующих с открытием нового образовательного центра в школе, который предоставляет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возможности для формирования естественно-научных компетенций, занятий технологической и проектной деятельностью.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торжественной церемонии   все желающие были приглашены  в профильные кабинеты, где педагоги продемонстрировали практические возможности использования цифрового оборудования.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62784" y="3244334"/>
            <a:ext cx="266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99043"/>
                </a:solidFill>
                <a:latin typeface="Helvetica Neue"/>
              </a:rPr>
              <a:t>"</a:t>
            </a:r>
            <a:endParaRPr lang="ru-RU" b="0" i="0" dirty="0">
              <a:solidFill>
                <a:srgbClr val="199043"/>
              </a:solidFill>
              <a:effectLst/>
              <a:latin typeface="Helvetica Neu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91" y="1639025"/>
            <a:ext cx="3703864" cy="493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3720" y="1339666"/>
            <a:ext cx="4833847" cy="3329581"/>
          </a:xfrm>
        </p:spPr>
        <p:txBody>
          <a:bodyPr/>
          <a:lstStyle/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СОВЕРШЕНСТВОВАНИЕ УСЛОВИЙ ДЛЯ ПОВЫЕНИЯ КАЧЕСТВА ОБРАЗОВАНИЯ В ОБРАЗОВАТЕЛЬНЫХ ОРГАНИЗАЦИЯХ.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0049" y="5623566"/>
            <a:ext cx="8825658" cy="861420"/>
          </a:xfrm>
        </p:spPr>
        <p:txBody>
          <a:bodyPr/>
          <a:lstStyle/>
          <a:p>
            <a:r>
              <a:rPr lang="ru-RU" sz="2800" dirty="0"/>
              <a:t>Мастер-класс "Увлекательная физика"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0" y="363217"/>
            <a:ext cx="6871580" cy="471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7159"/>
            <a:ext cx="6204858" cy="46536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59" y="1603465"/>
            <a:ext cx="5421086" cy="40658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12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“Физика – это волшебство, волшебство – это физика, а вместе – магия”.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56" y="1750424"/>
            <a:ext cx="6641735" cy="4389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2" y="1750424"/>
            <a:ext cx="5734594" cy="42212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605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643571" cy="3329579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– недописанная книга, в которой есть чистые листы, ожидающие нашего вмешательства. В зависимости от того, что мы нарисуем в этой книге и зависит результат достижения поставленной цели.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пробудить любопытство ребенка, экспериментируйте вместе.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3515" y="5208455"/>
            <a:ext cx="6199434" cy="100946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7 класса с большим интересом рассматривают новое оборудование, ведь им еще многому нужно научиться. Они только начали изучать физику.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t="10674" r="25643" b="16230"/>
          <a:stretch/>
        </p:blipFill>
        <p:spPr>
          <a:xfrm rot="5400000">
            <a:off x="7121176" y="1007551"/>
            <a:ext cx="5355769" cy="42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55" y="0"/>
            <a:ext cx="91630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52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201</TotalTime>
  <Words>271</Words>
  <Application>Microsoft Office PowerPoint</Application>
  <PresentationFormat>Широкоэкранный</PresentationFormat>
  <Paragraphs>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Helvetica Neue</vt:lpstr>
      <vt:lpstr>Times New Roman</vt:lpstr>
      <vt:lpstr>Wingdings 3</vt:lpstr>
      <vt:lpstr>Ион</vt:lpstr>
      <vt:lpstr>Презентация PowerPoint</vt:lpstr>
      <vt:lpstr>16 сентября на базе МБОУ СОШ №4 г. Карачева им. С. П. Лоскутова торжественно открыт Центр образования "Точка роста" в рамках плана мероприятий федерального проекта «Современная школа» национального проекта «Образование» для реализации основных и дополнительных общеобразовательных программ естественно-научной и технологической направленностей.</vt:lpstr>
      <vt:lpstr>ТОЧКА РОСТА-ПУТЬ К УСПЕХУ</vt:lpstr>
      <vt:lpstr>ЦЕЛЬ СОЗДАНИЯ – СОВЕРШЕНСТВОВАНИЕ УСЛОВИЙ ДЛЯ ПОВЫЕНИЯ КАЧЕСТВА ОБРАЗОВАНИЯ В ОБРАЗОВАТЕЛЬНЫХ ОРГАНИЗАЦИЯХ.</vt:lpstr>
      <vt:lpstr>Презентация PowerPoint</vt:lpstr>
      <vt:lpstr>Презентация PowerPoint</vt:lpstr>
      <vt:lpstr>“Физика – это волшебство, волшебство – это физика, а вместе – магия”. </vt:lpstr>
      <vt:lpstr>Ребенок – недописанная книга, в которой есть чистые листы, ожидающие нашего вмешательства. В зависимости от того, что мы нарисуем в этой книге и зависит результат достижения поставленной цели. Чтобы пробудить любопытство ребенка, экспериментируйте вместе.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Точка роста</dc:title>
  <dc:creator>Павел</dc:creator>
  <cp:lastModifiedBy>Павел</cp:lastModifiedBy>
  <cp:revision>19</cp:revision>
  <dcterms:created xsi:type="dcterms:W3CDTF">2021-10-25T17:34:49Z</dcterms:created>
  <dcterms:modified xsi:type="dcterms:W3CDTF">2021-10-27T17:32:34Z</dcterms:modified>
</cp:coreProperties>
</file>