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5" r:id="rId5"/>
    <p:sldId id="264" r:id="rId6"/>
    <p:sldId id="288" r:id="rId7"/>
    <p:sldId id="289" r:id="rId8"/>
    <p:sldId id="281" r:id="rId9"/>
    <p:sldId id="282" r:id="rId10"/>
    <p:sldId id="285" r:id="rId11"/>
    <p:sldId id="28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 snapToGrid="0">
      <p:cViewPr>
        <p:scale>
          <a:sx n="118" d="100"/>
          <a:sy n="118" d="100"/>
        </p:scale>
        <p:origin x="-28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11C3-C397-4AD7-B672-C06805562CD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EE74A-DB23-40F3-B7E0-B6D6E340A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8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5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6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6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6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EE74A-DB23-40F3-B7E0-B6D6E340A8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9B18A1-0051-4DAF-A4CE-DF56F668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CB6FA4-9150-4A5F-AFD6-31C3E773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C70CEA-A234-4CCE-915F-2AB09FDD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DBF39-109C-4D3B-87DB-70F73BCB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B74F73-A226-4A98-86CC-D4F5FE7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4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45D1B-ED68-4A33-AF1F-B90F5C0B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36B42F-12E7-43FD-99F0-CB2E1ACCB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292538-83AC-4FC1-907B-92E3FA4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A4273C-7A82-482C-AC52-0A41B6D1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606100-FA24-4BC0-B119-51692F21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C84DC1-D63B-4356-A458-83B69CAC1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F18B6C-BE21-4EE2-88BD-D0472996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3F7177-8D9C-4504-AB19-6EE9C2A3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852336-27FE-41BC-89F4-EED8985F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E456C5-CEBF-4CCE-8DB6-A37C20FC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67DD1-4DAE-4363-8001-F4611084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44FA61-4337-416A-BD84-E2C37905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B83D3-2690-4AF9-8C78-10301357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CF523A-2A1E-4BB5-92D3-CF629939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58566F-B3D4-41CE-B67A-0D41CE81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1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F5BC9-C168-4D9C-A3B3-4EA5271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B3B83-40BF-471D-9849-E198CB4BB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441C1-C62A-4C52-B5A7-973DCFE8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C94CCD-8F95-4379-A1F0-651ECF2C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30A31F-9E17-455F-A897-3081ECE9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14113-CA85-4581-9F12-D9CC94B6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FD042-917D-4D46-8AB8-C0FA9E293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DD0A13-6516-41B3-BD9D-BC8BFA0A5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AE6B6A-8522-4E24-99EB-7DF7DA3C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AD360C-7819-47B6-8D14-170C0348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1711A6-6BBC-47C2-83E6-D9524007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7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74ECF-FE90-4BD0-8B48-C2B6C189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00ACDA-94C9-4E6F-B880-73B23F78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C06862-E173-431C-B006-DE89A807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DCE7C4-9CF6-4C61-901F-0564C0203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D7C9F7-3B86-41CA-912B-C5AC63AF0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EEF9F0-D018-4CAB-88CF-381DE50A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9B913C-0310-4A03-B670-3050353D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6D31E2-7C94-4D9F-B0EF-2F6461C0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EF3F2F-8AE6-4D78-9CCD-E5C70907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4097A52-B873-4F68-B0B3-3BBE0DBD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D450E9-E2F9-4058-8FCE-37A3C046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F11F3B-1FBB-4FEB-8AC1-CEC2A1EF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DBF1B2B-3F1A-4613-9DCC-23072E40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630674-A551-4AD8-94AC-926CE5EC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A27CD2-FE09-47B1-966D-EECABD9D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7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FBC58-6DE9-4E4E-A827-986C4CB8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6E721-C5E1-4B3A-850D-61654EF2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382280C-6544-499E-978C-CD0815216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36AD0C-33C6-4F23-9C23-E794FCE8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0BDEE-1CB9-486F-BAB2-5DCA00E6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68D1A7-DA77-4692-BCD7-69DE5C53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25B14-70EE-4575-97CB-1A452645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CF3570-FD79-4FC3-AA2A-9571C5146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785E81-FA88-46E8-926E-C0202F60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A18457-1A06-4B26-A0CC-AF7281B4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3B740-0212-4ADF-BDD8-B5684A86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BA9ECF-BCCE-4140-BFBE-F971EBF4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7077D-DBE3-447A-93C7-42FAF0F2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C585F7-1C70-422D-B88F-6681A5C4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D4DC07-A6DA-43B6-8AC6-2DCE6AE4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9B86-991D-4DEA-8CDB-5B96EF9A709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D6E826-2D90-43AD-9DA5-63058BEA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A8254C-70A6-4E7F-9D93-54B7BBFD0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CBEF-7519-4333-BFCC-ADA70BFAF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 bright="9000" contrast="4000"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золотые узоры png&quot;">
            <a:extLst>
              <a:ext uri="{FF2B5EF4-FFF2-40B4-BE49-F238E27FC236}">
                <a16:creationId xmlns:a16="http://schemas.microsoft.com/office/drawing/2014/main" xmlns="" id="{3E663790-B6F2-43FF-A57F-444722B6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2252" y="-225083"/>
            <a:ext cx="4220936" cy="42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золотые узоры png&quot;">
            <a:extLst>
              <a:ext uri="{FF2B5EF4-FFF2-40B4-BE49-F238E27FC236}">
                <a16:creationId xmlns:a16="http://schemas.microsoft.com/office/drawing/2014/main" xmlns="" id="{5FEFDB15-7D2D-4DF7-A4BD-5B79ACBF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0629" y="0"/>
            <a:ext cx="4220937" cy="42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A2F1F9-8D90-40CD-AEFD-0C061941581B}"/>
              </a:ext>
            </a:extLst>
          </p:cNvPr>
          <p:cNvSpPr/>
          <p:nvPr/>
        </p:nvSpPr>
        <p:spPr>
          <a:xfrm>
            <a:off x="1641530" y="1444047"/>
            <a:ext cx="8419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ЧЛЕНЫ ЖЮРИ</a:t>
            </a:r>
          </a:p>
          <a:p>
            <a:pPr algn="ctr"/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регионального этапа Всероссийского конкурса </a:t>
            </a:r>
            <a:b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«Воспитатель года России»</a:t>
            </a:r>
          </a:p>
          <a:p>
            <a:pPr algn="ctr"/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20</a:t>
            </a:r>
            <a:r>
              <a:rPr lang="en-US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21</a:t>
            </a: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году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5704449"/>
            <a:ext cx="4064690" cy="1153551"/>
            <a:chOff x="6064049" y="174286"/>
            <a:chExt cx="5429256" cy="148751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4049" y="174286"/>
              <a:ext cx="5429256" cy="148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48538" y="225083"/>
              <a:ext cx="714206" cy="77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2" descr="Воспитатель года — 2021 — Городской конкурс профессионального мастерства.  Брянс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6543" y="3894407"/>
            <a:ext cx="2752578" cy="275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43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97A1E-1403-41B4-933F-59021B9DC87C}"/>
              </a:ext>
            </a:extLst>
          </p:cNvPr>
          <p:cNvSpPr/>
          <p:nvPr/>
        </p:nvSpPr>
        <p:spPr>
          <a:xfrm>
            <a:off x="253219" y="970672"/>
            <a:ext cx="73574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err="1">
                <a:latin typeface="Monotype Corsiva" panose="03010101010201010101" pitchFamily="66" charset="0"/>
              </a:rPr>
              <a:t>Рыжанкова</a:t>
            </a:r>
            <a:r>
              <a:rPr lang="ru-RU" altLang="ru-RU" sz="4000" b="1" dirty="0">
                <a:latin typeface="Monotype Corsiva" panose="03010101010201010101" pitchFamily="66" charset="0"/>
              </a:rPr>
              <a:t> Светлана Викторовна, </a:t>
            </a:r>
            <a:r>
              <a:rPr lang="ru-RU" sz="4000" dirty="0">
                <a:latin typeface="Monotype Corsiva" pitchFamily="66" charset="0"/>
              </a:rPr>
              <a:t>заведующая детского сада № 5 </a:t>
            </a:r>
          </a:p>
          <a:p>
            <a:pPr algn="ctr"/>
            <a:r>
              <a:rPr lang="ru-RU" sz="4000" dirty="0">
                <a:latin typeface="Monotype Corsiva" pitchFamily="66" charset="0"/>
              </a:rPr>
              <a:t>«Жар-птица» </a:t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>г. Брянска, </a:t>
            </a:r>
            <a:r>
              <a:rPr lang="ru-RU" altLang="ru-RU" sz="4000" dirty="0">
                <a:latin typeface="Monotype Corsiva" panose="03010101010201010101" pitchFamily="66" charset="0"/>
              </a:rPr>
              <a:t>победитель регионального этапа конкурса «Воспитатель года России – 2018»</a:t>
            </a:r>
          </a:p>
        </p:txBody>
      </p:sp>
      <p:pic>
        <p:nvPicPr>
          <p:cNvPr id="4" name="Рисунок 3" descr="рыжанковааа.jpg"/>
          <p:cNvPicPr>
            <a:picLocks noChangeAspect="1"/>
          </p:cNvPicPr>
          <p:nvPr/>
        </p:nvPicPr>
        <p:blipFill>
          <a:blip r:embed="rId3"/>
          <a:srcRect l="42299" t="5744" r="41024" b="52000"/>
          <a:stretch>
            <a:fillRect/>
          </a:stretch>
        </p:blipFill>
        <p:spPr>
          <a:xfrm>
            <a:off x="8004517" y="371757"/>
            <a:ext cx="3470622" cy="586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0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97A1E-1403-41B4-933F-59021B9DC87C}"/>
              </a:ext>
            </a:extLst>
          </p:cNvPr>
          <p:cNvSpPr/>
          <p:nvPr/>
        </p:nvSpPr>
        <p:spPr>
          <a:xfrm>
            <a:off x="239151" y="1012873"/>
            <a:ext cx="74277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err="1">
                <a:latin typeface="Monotype Corsiva" panose="03010101010201010101" pitchFamily="66" charset="0"/>
              </a:rPr>
              <a:t>Авдеенкова</a:t>
            </a:r>
            <a:r>
              <a:rPr lang="ru-RU" altLang="ru-RU" sz="4000" b="1" dirty="0">
                <a:latin typeface="Monotype Corsiva" panose="03010101010201010101" pitchFamily="66" charset="0"/>
              </a:rPr>
              <a:t> Наталья Михайловна ,</a:t>
            </a:r>
          </a:p>
          <a:p>
            <a:pPr algn="ctr"/>
            <a:r>
              <a:rPr lang="ru-RU" altLang="ru-RU" sz="4000" dirty="0">
                <a:latin typeface="Monotype Corsiva" panose="03010101010201010101" pitchFamily="66" charset="0"/>
              </a:rPr>
              <a:t>инструктор по физической культуре детского сада №2 «</a:t>
            </a:r>
            <a:r>
              <a:rPr lang="ru-RU" altLang="ru-RU" sz="4000" dirty="0" err="1">
                <a:latin typeface="Monotype Corsiva" panose="03010101010201010101" pitchFamily="66" charset="0"/>
              </a:rPr>
              <a:t>Левушка</a:t>
            </a:r>
            <a:r>
              <a:rPr lang="ru-RU" altLang="ru-RU" sz="4000" dirty="0">
                <a:latin typeface="Monotype Corsiva" panose="03010101010201010101" pitchFamily="66" charset="0"/>
              </a:rPr>
              <a:t>» г.Брянска, победитель регионального этапа конкурса «Воспитатель года России – 2020»</a:t>
            </a:r>
          </a:p>
        </p:txBody>
      </p:sp>
      <p:pic>
        <p:nvPicPr>
          <p:cNvPr id="3" name="Рисунок 2" descr="авдеенкова.png"/>
          <p:cNvPicPr>
            <a:picLocks noChangeAspect="1"/>
          </p:cNvPicPr>
          <p:nvPr/>
        </p:nvPicPr>
        <p:blipFill>
          <a:blip r:embed="rId3"/>
          <a:srcRect l="11181" r="9573"/>
          <a:stretch>
            <a:fillRect/>
          </a:stretch>
        </p:blipFill>
        <p:spPr>
          <a:xfrm>
            <a:off x="7723163" y="692081"/>
            <a:ext cx="4192172" cy="42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F30C34-5CD1-47C3-85CA-89DC90EFCD16}"/>
              </a:ext>
            </a:extLst>
          </p:cNvPr>
          <p:cNvSpPr/>
          <p:nvPr/>
        </p:nvSpPr>
        <p:spPr>
          <a:xfrm>
            <a:off x="-140678" y="731519"/>
            <a:ext cx="71323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Monotype Corsiva" panose="03010101010201010101" pitchFamily="66" charset="0"/>
              </a:rPr>
              <a:t>Егорова Елена Валерьевна,</a:t>
            </a:r>
          </a:p>
          <a:p>
            <a:pPr algn="ctr"/>
            <a:r>
              <a:rPr lang="ru-RU" altLang="ru-RU" sz="4400" b="1" dirty="0">
                <a:latin typeface="Monotype Corsiva" panose="03010101010201010101" pitchFamily="66" charset="0"/>
              </a:rPr>
              <a:t> </a:t>
            </a:r>
            <a:r>
              <a:rPr lang="ru-RU" altLang="ru-RU" sz="4400" dirty="0">
                <a:latin typeface="Monotype Corsiva" panose="03010101010201010101" pitchFamily="66" charset="0"/>
              </a:rPr>
              <a:t>директор департамента образования </a:t>
            </a:r>
          </a:p>
          <a:p>
            <a:pPr algn="ctr"/>
            <a:r>
              <a:rPr lang="ru-RU" altLang="ru-RU" sz="4400" dirty="0">
                <a:latin typeface="Monotype Corsiva" panose="03010101010201010101" pitchFamily="66" charset="0"/>
              </a:rPr>
              <a:t>и науки Брянской области, </a:t>
            </a:r>
            <a:r>
              <a:rPr lang="ru-RU" altLang="ru-RU" sz="4400" b="1" dirty="0">
                <a:latin typeface="Monotype Corsiva" panose="03010101010201010101" pitchFamily="66" charset="0"/>
              </a:rPr>
              <a:t>председатель жюри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E86BF0-2751-4B2F-A2E6-D53B900A6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2" y="785077"/>
            <a:ext cx="4058251" cy="5067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9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BEC26-9492-4238-A79B-DC75D0460E7C}"/>
              </a:ext>
            </a:extLst>
          </p:cNvPr>
          <p:cNvSpPr/>
          <p:nvPr/>
        </p:nvSpPr>
        <p:spPr>
          <a:xfrm>
            <a:off x="1" y="928469"/>
            <a:ext cx="72307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Monotype Corsiva" panose="03010101010201010101" pitchFamily="66" charset="0"/>
              </a:rPr>
              <a:t>Ширяев Виктор Михайлович, </a:t>
            </a:r>
          </a:p>
          <a:p>
            <a:pPr algn="ctr"/>
            <a:r>
              <a:rPr lang="ru-RU" altLang="ru-RU" sz="4400" dirty="0">
                <a:latin typeface="Monotype Corsiva" panose="03010101010201010101" pitchFamily="66" charset="0"/>
              </a:rPr>
              <a:t>заместитель директора департамента образования и науки Брянской области,</a:t>
            </a:r>
          </a:p>
          <a:p>
            <a:pPr algn="ctr"/>
            <a:r>
              <a:rPr lang="ru-RU" altLang="ru-RU" sz="4400" dirty="0">
                <a:latin typeface="Monotype Corsiva" panose="03010101010201010101" pitchFamily="66" charset="0"/>
              </a:rPr>
              <a:t> </a:t>
            </a:r>
            <a:r>
              <a:rPr lang="ru-RU" altLang="ru-RU" sz="4400" b="1" dirty="0">
                <a:latin typeface="Monotype Corsiva" panose="03010101010201010101" pitchFamily="66" charset="0"/>
              </a:rPr>
              <a:t>заместитель председателя жюри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6E4D2C-3CFF-47BE-8BF5-AF6434D8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27" y="1262348"/>
            <a:ext cx="4602411" cy="4650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3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D8CFA14-E54B-4406-B3E1-E45DAA25AA2B}"/>
              </a:ext>
            </a:extLst>
          </p:cNvPr>
          <p:cNvSpPr/>
          <p:nvPr/>
        </p:nvSpPr>
        <p:spPr>
          <a:xfrm>
            <a:off x="0" y="114084"/>
            <a:ext cx="75813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latin typeface="Monotype Corsiva" panose="03010101010201010101" pitchFamily="66" charset="0"/>
              </a:rPr>
              <a:t>Матюхина Полина Валерьевна, </a:t>
            </a:r>
          </a:p>
          <a:p>
            <a:pPr algn="ctr"/>
            <a:r>
              <a:rPr lang="ru-RU" altLang="ru-RU" sz="4400" dirty="0">
                <a:latin typeface="Monotype Corsiva" panose="03010101010201010101" pitchFamily="66" charset="0"/>
              </a:rPr>
              <a:t>ректор Брянского института повышения квалификации работников образования, кандидат педагогических наук, доцент, </a:t>
            </a:r>
            <a:r>
              <a:rPr lang="ru-RU" altLang="ru-RU" sz="4400" b="1" dirty="0">
                <a:latin typeface="Monotype Corsiva" panose="03010101010201010101" pitchFamily="66" charset="0"/>
              </a:rPr>
              <a:t>заместитель председателя жюри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9" t="3146" r="12899"/>
          <a:stretch/>
        </p:blipFill>
        <p:spPr>
          <a:xfrm>
            <a:off x="7272777" y="422029"/>
            <a:ext cx="4581306" cy="573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75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186A2-14F7-4A93-B7E1-7C677FC29C99}"/>
              </a:ext>
            </a:extLst>
          </p:cNvPr>
          <p:cNvSpPr/>
          <p:nvPr/>
        </p:nvSpPr>
        <p:spPr>
          <a:xfrm>
            <a:off x="0" y="309490"/>
            <a:ext cx="77935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err="1">
                <a:latin typeface="Monotype Corsiva" panose="03010101010201010101" pitchFamily="66" charset="0"/>
              </a:rPr>
              <a:t>Шапотько</a:t>
            </a:r>
            <a:r>
              <a:rPr lang="ru-RU" altLang="ru-RU" sz="4400" b="1" dirty="0">
                <a:latin typeface="Monotype Corsiva" panose="03010101010201010101" pitchFamily="66" charset="0"/>
              </a:rPr>
              <a:t> Галина Владимировна, </a:t>
            </a:r>
          </a:p>
          <a:p>
            <a:pPr algn="ctr"/>
            <a:r>
              <a:rPr lang="ru-RU" altLang="ru-RU" sz="4400" dirty="0">
                <a:latin typeface="Monotype Corsiva" panose="03010101010201010101" pitchFamily="66" charset="0"/>
              </a:rPr>
              <a:t>Заместитель председателя Брянской областной организации Профсоюза работников народного образования и науки Российской Федерации,</a:t>
            </a:r>
          </a:p>
          <a:p>
            <a:pPr algn="ctr"/>
            <a:r>
              <a:rPr lang="ru-RU" altLang="ru-RU" sz="4400" b="1" dirty="0">
                <a:latin typeface="Monotype Corsiva" panose="03010101010201010101" pitchFamily="66" charset="0"/>
              </a:rPr>
              <a:t>заместитель председателя жюри</a:t>
            </a:r>
          </a:p>
        </p:txBody>
      </p:sp>
      <p:pic>
        <p:nvPicPr>
          <p:cNvPr id="3" name="Рисунок 2" descr="шапотько.jpg"/>
          <p:cNvPicPr>
            <a:picLocks noChangeAspect="1"/>
          </p:cNvPicPr>
          <p:nvPr/>
        </p:nvPicPr>
        <p:blipFill>
          <a:blip r:embed="rId3"/>
          <a:srcRect l="51182" t="21949" r="26998"/>
          <a:stretch>
            <a:fillRect/>
          </a:stretch>
        </p:blipFill>
        <p:spPr>
          <a:xfrm>
            <a:off x="8046720" y="182881"/>
            <a:ext cx="2865451" cy="648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4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186A2-14F7-4A93-B7E1-7C677FC29C99}"/>
              </a:ext>
            </a:extLst>
          </p:cNvPr>
          <p:cNvSpPr/>
          <p:nvPr/>
        </p:nvSpPr>
        <p:spPr>
          <a:xfrm>
            <a:off x="0" y="703382"/>
            <a:ext cx="78075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latin typeface="Monotype Corsiva" panose="03010101010201010101" pitchFamily="66" charset="0"/>
              </a:rPr>
              <a:t>Кирюхина Оксана Валерьевна</a:t>
            </a:r>
          </a:p>
          <a:p>
            <a:pPr algn="ctr"/>
            <a:r>
              <a:rPr lang="ru-RU" altLang="ru-RU" sz="4800" dirty="0">
                <a:latin typeface="Monotype Corsiva" panose="03010101010201010101" pitchFamily="66" charset="0"/>
              </a:rPr>
              <a:t>главный консультант департамента образования </a:t>
            </a:r>
          </a:p>
          <a:p>
            <a:pPr algn="ctr"/>
            <a:r>
              <a:rPr lang="ru-RU" altLang="ru-RU" sz="4800" dirty="0">
                <a:latin typeface="Monotype Corsiva" panose="03010101010201010101" pitchFamily="66" charset="0"/>
              </a:rPr>
              <a:t>и науки Брянской области,</a:t>
            </a:r>
            <a:endParaRPr lang="ru-RU" altLang="ru-RU" sz="48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Кирюина.jpeg"/>
          <p:cNvPicPr>
            <a:picLocks noChangeAspect="1"/>
          </p:cNvPicPr>
          <p:nvPr/>
        </p:nvPicPr>
        <p:blipFill>
          <a:blip r:embed="rId3"/>
          <a:srcRect l="17615" r="16385" b="3145"/>
          <a:stretch>
            <a:fillRect/>
          </a:stretch>
        </p:blipFill>
        <p:spPr>
          <a:xfrm>
            <a:off x="7835704" y="528859"/>
            <a:ext cx="4023360" cy="559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48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186A2-14F7-4A93-B7E1-7C677FC29C99}"/>
              </a:ext>
            </a:extLst>
          </p:cNvPr>
          <p:cNvSpPr/>
          <p:nvPr/>
        </p:nvSpPr>
        <p:spPr>
          <a:xfrm>
            <a:off x="-1" y="309490"/>
            <a:ext cx="63445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Monotype Corsiva" panose="03010101010201010101" pitchFamily="66" charset="0"/>
              </a:rPr>
              <a:t>Носова Лариса Александровна,</a:t>
            </a:r>
          </a:p>
          <a:p>
            <a:pPr algn="ctr"/>
            <a:r>
              <a:rPr lang="ru-RU" altLang="ru-RU" sz="4000" dirty="0">
                <a:latin typeface="Monotype Corsiva" panose="03010101010201010101" pitchFamily="66" charset="0"/>
              </a:rPr>
              <a:t>старший преподаватель центра дошкольного и  начального образования Брянского института повышения квалификации работников образования</a:t>
            </a:r>
            <a:endParaRPr lang="ru-RU" alt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Носов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24" y="661182"/>
            <a:ext cx="5295104" cy="499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48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97A1E-1403-41B4-933F-59021B9DC87C}"/>
              </a:ext>
            </a:extLst>
          </p:cNvPr>
          <p:cNvSpPr/>
          <p:nvPr/>
        </p:nvSpPr>
        <p:spPr>
          <a:xfrm>
            <a:off x="-168812" y="407964"/>
            <a:ext cx="7581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err="1">
                <a:latin typeface="Monotype Corsiva" panose="03010101010201010101" pitchFamily="66" charset="0"/>
              </a:rPr>
              <a:t>Курачёва</a:t>
            </a:r>
            <a:r>
              <a:rPr lang="ru-RU" altLang="ru-RU" sz="4000" b="1" dirty="0">
                <a:latin typeface="Monotype Corsiva" panose="03010101010201010101" pitchFamily="66" charset="0"/>
              </a:rPr>
              <a:t> Лариса Геннадьевна,</a:t>
            </a:r>
          </a:p>
          <a:p>
            <a:pPr algn="ctr"/>
            <a:r>
              <a:rPr lang="ru-RU" sz="4000" dirty="0">
                <a:latin typeface="Monotype Corsiva" pitchFamily="66" charset="0"/>
              </a:rPr>
              <a:t>доцент кафедры педагогики и психологии детства факультета педагогики и психологии Брянского государственного университета имени академика И.Г. Петровского, кандидат психологических наук</a:t>
            </a:r>
            <a:endParaRPr lang="ru-RU" altLang="ru-RU" sz="4000" b="1" dirty="0">
              <a:latin typeface="Monotype Corsiva" pitchFamily="66" charset="0"/>
            </a:endParaRPr>
          </a:p>
        </p:txBody>
      </p:sp>
      <p:pic>
        <p:nvPicPr>
          <p:cNvPr id="3" name="Рисунок 2" descr="курачев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876" y="311320"/>
            <a:ext cx="4000500" cy="601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0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97A1E-1403-41B4-933F-59021B9DC87C}"/>
              </a:ext>
            </a:extLst>
          </p:cNvPr>
          <p:cNvSpPr/>
          <p:nvPr/>
        </p:nvSpPr>
        <p:spPr>
          <a:xfrm>
            <a:off x="126611" y="168812"/>
            <a:ext cx="68087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err="1">
                <a:latin typeface="Monotype Corsiva" panose="03010101010201010101" pitchFamily="66" charset="0"/>
              </a:rPr>
              <a:t>Малькина</a:t>
            </a:r>
            <a:r>
              <a:rPr lang="ru-RU" altLang="ru-RU" sz="4000" b="1" dirty="0">
                <a:latin typeface="Monotype Corsiva" panose="03010101010201010101" pitchFamily="66" charset="0"/>
              </a:rPr>
              <a:t> Ольга Викторовна,</a:t>
            </a:r>
          </a:p>
          <a:p>
            <a:pPr algn="ctr"/>
            <a:r>
              <a:rPr lang="ru-RU" sz="4000" dirty="0">
                <a:latin typeface="Monotype Corsiva" pitchFamily="66" charset="0"/>
              </a:rPr>
              <a:t>доцент кафедры педагогики и психологии детства факультета педагогики и психологии Брянского государственного университета имени академика И.Г. Петровского, кандидат педагогических  наук</a:t>
            </a:r>
            <a:endParaRPr lang="ru-RU" altLang="ru-RU" sz="4000" b="1" dirty="0">
              <a:latin typeface="Monotype Corsiva" pitchFamily="66" charset="0"/>
            </a:endParaRPr>
          </a:p>
        </p:txBody>
      </p:sp>
      <p:pic>
        <p:nvPicPr>
          <p:cNvPr id="3" name="Рисунок 2" descr="мальк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42" y="211016"/>
            <a:ext cx="4535798" cy="605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212</Words>
  <Application>Microsoft Office PowerPoint</Application>
  <PresentationFormat>Произвольный</PresentationFormat>
  <Paragraphs>37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user</cp:lastModifiedBy>
  <cp:revision>35</cp:revision>
  <dcterms:created xsi:type="dcterms:W3CDTF">2021-02-20T13:22:37Z</dcterms:created>
  <dcterms:modified xsi:type="dcterms:W3CDTF">2021-03-31T07:41:51Z</dcterms:modified>
</cp:coreProperties>
</file>