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D3B4D-7277-4CD0-9E64-368E650D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0FE1D6-622A-4B17-9843-8A399EA45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97FCEB-C0B7-416A-B325-D2EEFB35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AD9CC3-858D-45BE-B12E-FECB7C07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4032A-E577-4E9E-B497-7700520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4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978BC-8A5D-41A4-95E2-E74DDA1E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49ACA4-3C3F-4E24-A634-321D17AF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A15F27-820A-4325-BB08-00AADF4F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5CC16-95B3-452A-8E9B-C6F41760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6C2B8-D3F0-4900-9BD7-1D36D698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E56EFBF-8F47-4550-BE93-9AEB8D237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B47FAB-3AC5-4A6D-9E6F-AE5A169E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467A35-6242-4133-822D-BA00BDA9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45206E-DEE8-4ABF-8CA6-64779A44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4B7D8-CF70-4866-96B1-C1D9ADF9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9B98D-A6A3-4790-9721-D5E09B8C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649D27-F64F-485B-AA6D-0AFAC93F1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BDABA-3C06-44E6-BAD1-2494B222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7D1A27-B970-45BE-8F02-C691C51F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088E23-DB1C-4545-8F13-63E8561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5FECB-886B-4E4E-A0C2-3CDFDDAD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4076DE-B41C-4421-AFD2-9254A45FD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727BF2-55CF-41CF-8EAA-9FDCFC3F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FC1EDD-F30B-41C0-9417-F22102D1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DABF18-C899-418A-923E-0D7B1975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8E636-3C21-4D5C-994F-3152A66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343CA7-4C88-43EB-9957-E8F3ACE8E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3529A8-46FC-4521-AA8F-92A545C0A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C914F6-527C-4EBD-B96F-7E2914E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1D3E09-98DD-41E9-A57D-0B0795C9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38E922-7162-450D-95CF-1A92774B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F70E2-C293-4ED1-BF3C-3FD2C2FC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D52B89-172D-49B5-8E95-22F9EB0A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8E85D5-2875-49B7-A11B-D1E88FD27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F00E8B3-A70C-4AF2-8AFE-C24090CE4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AB1C99-48A0-4307-8B97-33C3E841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5DCB42-F211-44ED-8D2D-DB05753D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2DAB64D-1D6E-48C7-A757-A9ABE5E6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3030417-E2BF-491F-BC5B-06837C5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9D83C-34EA-4DC7-9E23-1FCD243C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9CCEE7-7FFB-410F-8354-2E53B1CE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A66823-68D1-4CB5-95CE-ED4DB272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22E0266-8D61-4E0C-9BD3-F75B9D2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5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FB04D6-0DF8-463C-8D63-CC524321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6BC191-0D0E-4FDA-9DDB-E994FBC8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8D2DA7-4BED-4CF3-9804-22F17A6C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1F79C-3699-4FC6-8855-52FEBE21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648977-297E-4672-9B1F-2F1E62BB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D9DA56-FA48-47A4-B97B-534AC685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3E3856-6182-4049-A277-B26DD339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BB9710-5A5C-4F1C-BE6F-11170008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AE2E00-38CC-43AA-A43D-BAE3286D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E3D10F-0BF4-4181-9A94-F0ED38C5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A836D6-BCB4-49F9-BEB5-D13EBC94D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5BCBA3-1D2A-4C5A-9A96-D3C3DA128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FE9916-E17E-4417-96CA-6D91A32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0F2506-9031-4BC9-8990-73E92CA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56D003-EE60-44C8-921B-DD508B99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16AF5-6FDE-4FC9-9A0C-D6A83F25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D12A24-51D3-454A-8A62-74F81695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5D4A16-7643-4E03-81E7-BBA109367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52A6-703C-4525-8A9F-AE52E8DB61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2F0DA1-0A13-472E-A7B2-3B380597D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EF8CF4-07C0-450B-91C8-A978E608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EC25-35F4-428B-A8E5-71D390DC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16000" contrast="21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2AE6C0-29FC-4FB3-998A-4D9B6363C232}"/>
              </a:ext>
            </a:extLst>
          </p:cNvPr>
          <p:cNvSpPr/>
          <p:nvPr/>
        </p:nvSpPr>
        <p:spPr>
          <a:xfrm>
            <a:off x="2639813" y="347896"/>
            <a:ext cx="8515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Участники регионального этапа Всероссийского конкурса </a:t>
            </a:r>
            <a:b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«Воспитатель года </a:t>
            </a:r>
            <a: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России» в 20</a:t>
            </a:r>
            <a:r>
              <a:rPr lang="en-US" alt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21</a:t>
            </a:r>
            <a:r>
              <a:rPr lang="ru-RU" alt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году</a:t>
            </a:r>
          </a:p>
        </p:txBody>
      </p:sp>
      <p:pic>
        <p:nvPicPr>
          <p:cNvPr id="28680" name="Picture 8" descr="МБДОУ Детский сад № 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6660" y="3781015"/>
            <a:ext cx="5533802" cy="3076985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930363" y="5704449"/>
            <a:ext cx="4064690" cy="1153551"/>
            <a:chOff x="6064049" y="174286"/>
            <a:chExt cx="5429256" cy="148751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4049" y="174286"/>
              <a:ext cx="5429256" cy="1487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48538" y="225083"/>
              <a:ext cx="714206" cy="77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2" descr="Воспитатель года — 2021 — Городской конкурс профессионального мастерства.  Брянс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692" y="0"/>
            <a:ext cx="2419643" cy="2419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74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Косенкова 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Мария Игоревна 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МБОУ «Лицей №27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им. Героя Советского Союза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И.Е. </a:t>
            </a:r>
            <a:r>
              <a:rPr lang="ru-RU" altLang="ru-RU" sz="4800" dirty="0" err="1" smtClean="0">
                <a:latin typeface="Monotype Corsiva" pitchFamily="66" charset="0"/>
              </a:rPr>
              <a:t>Кустова</a:t>
            </a:r>
            <a:r>
              <a:rPr lang="ru-RU" altLang="ru-RU" sz="4800" dirty="0" smtClean="0">
                <a:latin typeface="Monotype Corsiva" pitchFamily="66" charset="0"/>
              </a:rPr>
              <a:t>» г. Брянска</a:t>
            </a:r>
            <a:endParaRPr lang="ru-RU" alt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косенкова.png"/>
          <p:cNvPicPr>
            <a:picLocks noChangeAspect="1"/>
          </p:cNvPicPr>
          <p:nvPr/>
        </p:nvPicPr>
        <p:blipFill>
          <a:blip r:embed="rId2"/>
          <a:srcRect r="2149" b="-46"/>
          <a:stretch>
            <a:fillRect/>
          </a:stretch>
        </p:blipFill>
        <p:spPr>
          <a:xfrm>
            <a:off x="7272997" y="1289485"/>
            <a:ext cx="3573194" cy="423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Кравцова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Марина Михайловна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«Центр развития ребенка - детский сад №155 «Светлячок» г.Брянска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5" name="Рисунок 4" descr="кравц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491" y="1050849"/>
            <a:ext cx="3810532" cy="492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Купреева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Виктория Ивановна,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</a:t>
            </a:r>
            <a:r>
              <a:rPr lang="ru-RU" altLang="ru-RU" sz="4400" dirty="0" err="1" smtClean="0">
                <a:latin typeface="Monotype Corsiva" pitchFamily="66" charset="0"/>
              </a:rPr>
              <a:t>Рогнединский</a:t>
            </a:r>
            <a:r>
              <a:rPr lang="ru-RU" altLang="ru-RU" sz="4400" dirty="0" smtClean="0">
                <a:latin typeface="Monotype Corsiva" pitchFamily="66" charset="0"/>
              </a:rPr>
              <a:t> детский сад «Солнышко»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купреева.jpg"/>
          <p:cNvPicPr>
            <a:picLocks noChangeAspect="1"/>
          </p:cNvPicPr>
          <p:nvPr/>
        </p:nvPicPr>
        <p:blipFill>
          <a:blip r:embed="rId2"/>
          <a:srcRect l="35887" t="21661" r="37528" b="1539"/>
          <a:stretch>
            <a:fillRect/>
          </a:stretch>
        </p:blipFill>
        <p:spPr>
          <a:xfrm>
            <a:off x="7413674" y="872196"/>
            <a:ext cx="2541924" cy="489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Monotype Corsiva" pitchFamily="66" charset="0"/>
              </a:rPr>
              <a:t>Куравченок</a:t>
            </a:r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Ольга Ивановна, 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«Детский сад № 3 </a:t>
            </a:r>
            <a:r>
              <a:rPr lang="ru-RU" altLang="ru-RU" sz="4400" dirty="0" err="1" smtClean="0">
                <a:latin typeface="Monotype Corsiva" pitchFamily="66" charset="0"/>
              </a:rPr>
              <a:t>пгт</a:t>
            </a:r>
            <a:r>
              <a:rPr lang="ru-RU" altLang="ru-RU" sz="4400" dirty="0" smtClean="0">
                <a:latin typeface="Monotype Corsiva" pitchFamily="66" charset="0"/>
              </a:rPr>
              <a:t>. Погар»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5" name="Рисунок 4" descr="куравче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035" y="929224"/>
            <a:ext cx="3419953" cy="488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Monotype Corsiva" pitchFamily="66" charset="0"/>
              </a:rPr>
              <a:t>Покунова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Татьяна Николаевна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№ 30 «</a:t>
            </a:r>
            <a:r>
              <a:rPr lang="ru-RU" altLang="ru-RU" sz="4400" dirty="0" err="1" smtClean="0">
                <a:latin typeface="Monotype Corsiva" pitchFamily="66" charset="0"/>
              </a:rPr>
              <a:t>Гвоздичка</a:t>
            </a:r>
            <a:r>
              <a:rPr lang="ru-RU" altLang="ru-RU" sz="4400" dirty="0" smtClean="0">
                <a:latin typeface="Monotype Corsiva" pitchFamily="66" charset="0"/>
              </a:rPr>
              <a:t>» г.Брянска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покунова.jpeg"/>
          <p:cNvPicPr>
            <a:picLocks noChangeAspect="1"/>
          </p:cNvPicPr>
          <p:nvPr/>
        </p:nvPicPr>
        <p:blipFill>
          <a:blip r:embed="rId2"/>
          <a:srcRect t="13538" r="17782" b="9128"/>
          <a:stretch>
            <a:fillRect/>
          </a:stretch>
        </p:blipFill>
        <p:spPr>
          <a:xfrm>
            <a:off x="7215274" y="703386"/>
            <a:ext cx="3757525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Monotype Corsiva" pitchFamily="66" charset="0"/>
              </a:rPr>
              <a:t>Понизова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Светлана Александровна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«Сказка» п. </a:t>
            </a:r>
            <a:r>
              <a:rPr lang="ru-RU" altLang="ru-RU" sz="4400" dirty="0" err="1" smtClean="0">
                <a:latin typeface="Monotype Corsiva" pitchFamily="66" charset="0"/>
              </a:rPr>
              <a:t>Клетня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понизова.png"/>
          <p:cNvPicPr>
            <a:picLocks noChangeAspect="1"/>
          </p:cNvPicPr>
          <p:nvPr/>
        </p:nvPicPr>
        <p:blipFill>
          <a:blip r:embed="rId2"/>
          <a:srcRect l="1453" t="27692" r="2060" b="18974"/>
          <a:stretch>
            <a:fillRect/>
          </a:stretch>
        </p:blipFill>
        <p:spPr>
          <a:xfrm>
            <a:off x="7010579" y="1167618"/>
            <a:ext cx="4215440" cy="413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Придня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Елена Тимофеевна,</a:t>
            </a:r>
          </a:p>
          <a:p>
            <a:pPr algn="ctr"/>
            <a:r>
              <a:rPr lang="ru-RU" altLang="ru-RU" sz="3600" dirty="0" smtClean="0">
                <a:latin typeface="Monotype Corsiva" pitchFamily="66" charset="0"/>
              </a:rPr>
              <a:t>музыкальный руководитель,</a:t>
            </a:r>
          </a:p>
          <a:p>
            <a:pPr algn="ctr"/>
            <a:r>
              <a:rPr lang="ru-RU" altLang="ru-RU" sz="3600" dirty="0" smtClean="0">
                <a:latin typeface="Monotype Corsiva" pitchFamily="66" charset="0"/>
              </a:rPr>
              <a:t>МБДОУ «Детский сад № 10 </a:t>
            </a:r>
            <a:r>
              <a:rPr lang="ru-RU" altLang="ru-RU" sz="3600" dirty="0" err="1" smtClean="0">
                <a:latin typeface="Monotype Corsiva" pitchFamily="66" charset="0"/>
              </a:rPr>
              <a:t>общеразвивающего</a:t>
            </a:r>
            <a:r>
              <a:rPr lang="ru-RU" altLang="ru-RU" sz="3600" dirty="0" smtClean="0">
                <a:latin typeface="Monotype Corsiva" pitchFamily="66" charset="0"/>
              </a:rPr>
              <a:t> вида с приоритетным осуществлением деятельности по художественно-эстетическому развитию детей г.Новозыбкова»</a:t>
            </a:r>
            <a:endParaRPr lang="ru-RU" altLang="ru-RU" sz="3600" dirty="0">
              <a:latin typeface="Monotype Corsiva" pitchFamily="66" charset="0"/>
            </a:endParaRPr>
          </a:p>
        </p:txBody>
      </p:sp>
      <p:pic>
        <p:nvPicPr>
          <p:cNvPr id="5" name="Рисунок 4" descr="C:\Users\Пользователь\Desktop\Документы на Брянск\Портрет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29" y="842963"/>
            <a:ext cx="3598839" cy="513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858129" y="948770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Пушкарева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Ксения Юрьевна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№ 116 «Светлячок» г.Брянска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22" y="1041009"/>
            <a:ext cx="3493414" cy="479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309488" y="723686"/>
            <a:ext cx="6133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Решетникова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Елена Васильевна,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музыкальный руководитель,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</a:t>
            </a:r>
            <a:r>
              <a:rPr lang="ru-RU" altLang="ru-RU" sz="4400" dirty="0" err="1" smtClean="0">
                <a:latin typeface="Monotype Corsiva" pitchFamily="66" charset="0"/>
              </a:rPr>
              <a:t>Трубчевский</a:t>
            </a:r>
            <a:r>
              <a:rPr lang="ru-RU" altLang="ru-RU" sz="4400" dirty="0" smtClean="0">
                <a:latin typeface="Monotype Corsiva" pitchFamily="66" charset="0"/>
              </a:rPr>
              <a:t> детский сад комбинированного вида «Журавлик»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решетник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73" y="887134"/>
            <a:ext cx="3685735" cy="503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Романова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Екатерина Викторовна,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комбинированного вида № 8 «Светлячок»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г.Карачева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378" t="19698" r="31853" b="50206"/>
          <a:stretch>
            <a:fillRect/>
          </a:stretch>
        </p:blipFill>
        <p:spPr bwMode="auto">
          <a:xfrm>
            <a:off x="7385538" y="1348006"/>
            <a:ext cx="3981157" cy="408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53689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Monotype Corsiva" pitchFamily="66" charset="0"/>
              </a:rPr>
              <a:t>Бескерова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Екатерина Алексеевна,</a:t>
            </a:r>
          </a:p>
          <a:p>
            <a:pPr algn="ctr"/>
            <a:r>
              <a:rPr lang="ru-RU" altLang="ru-RU" sz="4000" dirty="0" smtClean="0">
                <a:latin typeface="Monotype Corsiva" pitchFamily="66" charset="0"/>
              </a:rPr>
              <a:t>воспитатель, </a:t>
            </a:r>
            <a:r>
              <a:rPr lang="ru-RU" sz="4000" dirty="0" smtClean="0">
                <a:latin typeface="Monotype Corsiva" pitchFamily="66" charset="0"/>
              </a:rPr>
              <a:t>МБДОУ «</a:t>
            </a:r>
            <a:r>
              <a:rPr lang="ru-RU" sz="4000" dirty="0" err="1" smtClean="0">
                <a:latin typeface="Monotype Corsiva" pitchFamily="66" charset="0"/>
              </a:rPr>
              <a:t>Погребской</a:t>
            </a:r>
            <a:r>
              <a:rPr lang="ru-RU" sz="4000" dirty="0" smtClean="0">
                <a:latin typeface="Monotype Corsiva" pitchFamily="66" charset="0"/>
              </a:rPr>
              <a:t> детский сад </a:t>
            </a:r>
            <a:r>
              <a:rPr lang="ru-RU" sz="4000" dirty="0" err="1" smtClean="0">
                <a:latin typeface="Monotype Corsiva" pitchFamily="66" charset="0"/>
              </a:rPr>
              <a:t>Брасовского</a:t>
            </a:r>
            <a:r>
              <a:rPr lang="ru-RU" sz="4000" dirty="0" smtClean="0">
                <a:latin typeface="Monotype Corsiva" pitchFamily="66" charset="0"/>
              </a:rPr>
              <a:t> района»</a:t>
            </a:r>
            <a:endParaRPr lang="ru-RU" altLang="ru-RU" sz="4000" dirty="0">
              <a:latin typeface="Monotype Corsiva" pitchFamily="66" charset="0"/>
            </a:endParaRPr>
          </a:p>
        </p:txBody>
      </p:sp>
      <p:pic>
        <p:nvPicPr>
          <p:cNvPr id="5" name="Рисунок 4" descr="бескер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95" y="1011872"/>
            <a:ext cx="3476919" cy="456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Савина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Надежда Николаевна,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«</a:t>
            </a:r>
            <a:r>
              <a:rPr lang="ru-RU" altLang="ru-RU" sz="4400" dirty="0" err="1" smtClean="0">
                <a:latin typeface="Monotype Corsiva" pitchFamily="66" charset="0"/>
              </a:rPr>
              <a:t>Комаричский</a:t>
            </a:r>
            <a:r>
              <a:rPr lang="ru-RU" altLang="ru-RU" sz="4400" dirty="0" smtClean="0">
                <a:latin typeface="Monotype Corsiva" pitchFamily="66" charset="0"/>
              </a:rPr>
              <a:t> детский сад №3»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савина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33" y="969791"/>
            <a:ext cx="3580186" cy="461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Сорокина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Елена Николаевна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Учитель-логопед,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«Детский сад № 3 п. Навля комбинированного вида»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3" name="Рисунок 2" descr="сорокин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950" y="1242718"/>
            <a:ext cx="3781885" cy="429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atin typeface="Monotype Corsiva" pitchFamily="66" charset="0"/>
              </a:rPr>
              <a:t>Терешенко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Ольга Васильевна,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МБДОУ «Снежинка» Брянского района</a:t>
            </a:r>
            <a:endParaRPr lang="ru-RU" alt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C:\Users\Валерия\Desktop\Ольга\Работа детский сад\Оля\Воспитатель года 2021\DSC_02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65" y="970671"/>
            <a:ext cx="3657599" cy="489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Тимошенко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Оксана Юрьевна,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комбинированного вида №14 «Рябинка» </a:t>
            </a:r>
            <a:r>
              <a:rPr lang="ru-RU" altLang="ru-RU" sz="4400" dirty="0" err="1" smtClean="0">
                <a:latin typeface="Monotype Corsiva" pitchFamily="66" charset="0"/>
              </a:rPr>
              <a:t>г.Клинцы</a:t>
            </a:r>
            <a:endParaRPr lang="ru-RU" altLang="ru-RU" sz="4400" dirty="0" smtClean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9" t="21992" r="20388" b="38080"/>
          <a:stretch/>
        </p:blipFill>
        <p:spPr bwMode="auto">
          <a:xfrm>
            <a:off x="7456097" y="1002078"/>
            <a:ext cx="3572974" cy="483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534572" y="920634"/>
            <a:ext cx="613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atin typeface="Monotype Corsiva" pitchFamily="66" charset="0"/>
              </a:rPr>
              <a:t>Шиленкова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Анна Владимировна,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МАДОУ детский сад «Родничок» г. Жуковка</a:t>
            </a:r>
            <a:endParaRPr lang="ru-RU" altLang="ru-RU" sz="4800" dirty="0">
              <a:latin typeface="Monotype Corsiva" pitchFamily="66" charset="0"/>
            </a:endParaRPr>
          </a:p>
        </p:txBody>
      </p:sp>
      <p:pic>
        <p:nvPicPr>
          <p:cNvPr id="3" name="Рисунок 2" descr="шиленков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150" y="940525"/>
            <a:ext cx="4394245" cy="460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atin typeface="Monotype Corsiva" pitchFamily="66" charset="0"/>
              </a:rPr>
              <a:t>Щипайло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Ирина Георгиевна,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800" dirty="0" smtClean="0">
                <a:latin typeface="Monotype Corsiva" pitchFamily="66" charset="0"/>
              </a:rPr>
              <a:t>МДОУ Детский сад «Ромашка» г.Унеча</a:t>
            </a:r>
            <a:endParaRPr lang="ru-RU" altLang="ru-RU" sz="4800" dirty="0">
              <a:latin typeface="Monotype Corsiva" pitchFamily="66" charset="0"/>
            </a:endParaRPr>
          </a:p>
        </p:txBody>
      </p:sp>
      <p:pic>
        <p:nvPicPr>
          <p:cNvPr id="4" name="Рисунок 3" descr="SDC188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64" y="1167619"/>
            <a:ext cx="3562570" cy="471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Якубовская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Наталья Владимировна,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</a:t>
            </a:r>
            <a:r>
              <a:rPr lang="ru-RU" altLang="ru-RU" sz="4400" dirty="0" err="1" smtClean="0">
                <a:latin typeface="Monotype Corsiva" pitchFamily="66" charset="0"/>
              </a:rPr>
              <a:t>Вышковский</a:t>
            </a:r>
            <a:r>
              <a:rPr lang="ru-RU" altLang="ru-RU" sz="4400" dirty="0" smtClean="0">
                <a:latin typeface="Monotype Corsiva" pitchFamily="66" charset="0"/>
              </a:rPr>
              <a:t> детский сад «Светлячок» </a:t>
            </a:r>
            <a:r>
              <a:rPr lang="ru-RU" altLang="ru-RU" sz="4400" dirty="0" err="1" smtClean="0">
                <a:latin typeface="Monotype Corsiva" pitchFamily="66" charset="0"/>
              </a:rPr>
              <a:t>Злынковского</a:t>
            </a:r>
            <a:r>
              <a:rPr lang="ru-RU" altLang="ru-RU" sz="4400" dirty="0" smtClean="0">
                <a:latin typeface="Monotype Corsiva" pitchFamily="66" charset="0"/>
              </a:rPr>
              <a:t> района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87" y="724081"/>
            <a:ext cx="3433103" cy="504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Виноградова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Ольга Александровна, </a:t>
            </a:r>
            <a:r>
              <a:rPr lang="ru-RU" sz="40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000" dirty="0" smtClean="0">
                <a:latin typeface="Monotype Corsiva" pitchFamily="66" charset="0"/>
              </a:rPr>
              <a:t>МАДОУ ДС КВ «СВЕТЛЯЧОК» </a:t>
            </a:r>
            <a:r>
              <a:rPr lang="ru-RU" altLang="ru-RU" sz="4000" dirty="0" err="1" smtClean="0">
                <a:latin typeface="Monotype Corsiva" pitchFamily="66" charset="0"/>
              </a:rPr>
              <a:t>п.Любохна</a:t>
            </a:r>
            <a:r>
              <a:rPr lang="ru-RU" altLang="ru-RU" sz="4000" dirty="0" smtClean="0">
                <a:latin typeface="Monotype Corsiva" pitchFamily="66" charset="0"/>
              </a:rPr>
              <a:t> </a:t>
            </a:r>
            <a:r>
              <a:rPr lang="ru-RU" altLang="ru-RU" sz="4000" dirty="0" err="1" smtClean="0">
                <a:latin typeface="Monotype Corsiva" pitchFamily="66" charset="0"/>
              </a:rPr>
              <a:t>Дятьковского</a:t>
            </a:r>
            <a:r>
              <a:rPr lang="ru-RU" altLang="ru-RU" sz="4000" dirty="0" smtClean="0">
                <a:latin typeface="Monotype Corsiva" pitchFamily="66" charset="0"/>
              </a:rPr>
              <a:t> района</a:t>
            </a:r>
            <a:endParaRPr lang="ru-RU" altLang="ru-RU" sz="4000" dirty="0">
              <a:latin typeface="Monotype Corsiva" pitchFamily="66" charset="0"/>
            </a:endParaRPr>
          </a:p>
        </p:txBody>
      </p:sp>
      <p:pic>
        <p:nvPicPr>
          <p:cNvPr id="5" name="Рисунок 4" descr="J:\ВОСПИТАТЕЛЬ ГОДА 2021\фото Виноградова Ольга Александровн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97" y="1041007"/>
            <a:ext cx="3066756" cy="461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Волошина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Любовь Николаевна,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Учитель-логопед,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Дубровский МБДОУ №2 «Ромашка»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Волошинааа.png"/>
          <p:cNvPicPr>
            <a:picLocks noChangeAspect="1"/>
          </p:cNvPicPr>
          <p:nvPr/>
        </p:nvPicPr>
        <p:blipFill>
          <a:blip r:embed="rId2"/>
          <a:srcRect r="5245" b="3005"/>
          <a:stretch>
            <a:fillRect/>
          </a:stretch>
        </p:blipFill>
        <p:spPr>
          <a:xfrm>
            <a:off x="7331051" y="860335"/>
            <a:ext cx="3304124" cy="496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759655" y="850295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Monotype Corsiva" pitchFamily="66" charset="0"/>
              </a:rPr>
              <a:t>Догинова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Наталья Александровна, 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«Детский сад №2 г.Севска»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H:\На конкурс  Воспитатель года 2021\Мое фот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302" y="1119261"/>
            <a:ext cx="3474061" cy="43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Дунаева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Александра Геннадьевна</a:t>
            </a:r>
            <a:r>
              <a:rPr lang="ru-RU" sz="4400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учитель-логопед,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«</a:t>
            </a:r>
            <a:r>
              <a:rPr lang="ru-RU" altLang="ru-RU" sz="4400" dirty="0" err="1" smtClean="0">
                <a:latin typeface="Monotype Corsiva" pitchFamily="66" charset="0"/>
              </a:rPr>
              <a:t>Мозайка</a:t>
            </a:r>
            <a:r>
              <a:rPr lang="ru-RU" altLang="ru-RU" sz="4400" dirty="0" smtClean="0">
                <a:latin typeface="Monotype Corsiva" pitchFamily="66" charset="0"/>
              </a:rPr>
              <a:t>» </a:t>
            </a:r>
            <a:r>
              <a:rPr lang="ru-RU" altLang="ru-RU" sz="4400" dirty="0" err="1" smtClean="0">
                <a:latin typeface="Monotype Corsiva" pitchFamily="66" charset="0"/>
              </a:rPr>
              <a:t>с.Кокино</a:t>
            </a:r>
            <a:r>
              <a:rPr lang="ru-RU" altLang="ru-RU" sz="4400" dirty="0" smtClean="0">
                <a:latin typeface="Monotype Corsiva" pitchFamily="66" charset="0"/>
              </a:rPr>
              <a:t> </a:t>
            </a:r>
            <a:r>
              <a:rPr lang="ru-RU" altLang="ru-RU" sz="4400" dirty="0" err="1" smtClean="0">
                <a:latin typeface="Monotype Corsiva" pitchFamily="66" charset="0"/>
              </a:rPr>
              <a:t>Выгоничского</a:t>
            </a:r>
            <a:r>
              <a:rPr lang="ru-RU" altLang="ru-RU" sz="4400" dirty="0" smtClean="0">
                <a:latin typeface="Monotype Corsiva" pitchFamily="66" charset="0"/>
              </a:rPr>
              <a:t> района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4" name="Рисунок 3" descr="дунае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73" y="886264"/>
            <a:ext cx="3362179" cy="504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Monotype Corsiva" pitchFamily="66" charset="0"/>
              </a:rPr>
              <a:t>Ефименко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Елена Владимировна,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«СОЛНЫШКО» г. Суража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3" name="Рисунок 2" descr="ефименк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26" y="952166"/>
            <a:ext cx="3627460" cy="4915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Monotype Corsiva" pitchFamily="66" charset="0"/>
              </a:rPr>
              <a:t>Жеравова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Юлия Николаевна,</a:t>
            </a:r>
          </a:p>
          <a:p>
            <a:pPr algn="ctr"/>
            <a:r>
              <a:rPr lang="ru-RU" altLang="ru-RU" sz="40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000" dirty="0" smtClean="0">
                <a:latin typeface="Monotype Corsiva" pitchFamily="66" charset="0"/>
              </a:rPr>
              <a:t>МБДОУ Детский сад №4 «Светлячок» комбинированного вида г. Почеп</a:t>
            </a:r>
            <a:endParaRPr lang="ru-RU" altLang="ru-RU" sz="4000" dirty="0">
              <a:latin typeface="Monotype Corsiva" pitchFamily="66" charset="0"/>
            </a:endParaRPr>
          </a:p>
        </p:txBody>
      </p:sp>
      <p:pic>
        <p:nvPicPr>
          <p:cNvPr id="4" name="Рисунок 3" descr="C:\Users\Леха\Desktop\портфолио\IMG_27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976" y="1279574"/>
            <a:ext cx="3608876" cy="385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DA3F08-C818-4535-914A-3ADB3AEFC5CC}"/>
              </a:ext>
            </a:extLst>
          </p:cNvPr>
          <p:cNvSpPr/>
          <p:nvPr/>
        </p:nvSpPr>
        <p:spPr>
          <a:xfrm>
            <a:off x="1083212" y="920634"/>
            <a:ext cx="6133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Илюшкина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Наталья </a:t>
            </a: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Геннадьевна 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воспитатель,</a:t>
            </a: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МБДОУ Детский сад комбинированного вида №12 «Березка» г. Стародуба</a:t>
            </a:r>
            <a:endParaRPr lang="ru-RU" altLang="ru-RU" sz="4400" dirty="0">
              <a:latin typeface="Monotype Corsiva" pitchFamily="66" charset="0"/>
            </a:endParaRPr>
          </a:p>
        </p:txBody>
      </p:sp>
      <p:pic>
        <p:nvPicPr>
          <p:cNvPr id="3" name="Рисунок 2" descr="илюшк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1" y="690914"/>
            <a:ext cx="3976443" cy="530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15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410</Words>
  <Application>Microsoft Office PowerPoint</Application>
  <PresentationFormat>Произвольный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Ерёмина</dc:creator>
  <cp:lastModifiedBy>user</cp:lastModifiedBy>
  <cp:revision>41</cp:revision>
  <dcterms:created xsi:type="dcterms:W3CDTF">2021-02-20T11:44:19Z</dcterms:created>
  <dcterms:modified xsi:type="dcterms:W3CDTF">2021-03-31T07:43:35Z</dcterms:modified>
</cp:coreProperties>
</file>