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70" r:id="rId8"/>
    <p:sldId id="269" r:id="rId9"/>
    <p:sldId id="268" r:id="rId10"/>
    <p:sldId id="266" r:id="rId11"/>
    <p:sldId id="267" r:id="rId12"/>
    <p:sldId id="265" r:id="rId13"/>
    <p:sldId id="277" r:id="rId14"/>
    <p:sldId id="278" r:id="rId15"/>
    <p:sldId id="276" r:id="rId16"/>
    <p:sldId id="280" r:id="rId17"/>
    <p:sldId id="275" r:id="rId18"/>
    <p:sldId id="281" r:id="rId19"/>
    <p:sldId id="258" r:id="rId20"/>
    <p:sldId id="282" r:id="rId21"/>
    <p:sldId id="273" r:id="rId22"/>
    <p:sldId id="286" r:id="rId23"/>
    <p:sldId id="288" r:id="rId24"/>
    <p:sldId id="287" r:id="rId25"/>
    <p:sldId id="285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1" y="-9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D3B4D-7277-4CD0-9E64-368E650D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0FE1D6-622A-4B17-9843-8A399EA45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97FCEB-C0B7-416A-B325-D2EEFB35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AD9CC3-858D-45BE-B12E-FECB7C07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4032A-E577-4E9E-B497-7700520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978BC-8A5D-41A4-95E2-E74DDA1E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49ACA4-3C3F-4E24-A634-321D17AF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A15F27-820A-4325-BB08-00AADF4F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5CC16-95B3-452A-8E9B-C6F41760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6C2B8-D3F0-4900-9BD7-1D36D698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E56EFBF-8F47-4550-BE93-9AEB8D237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B47FAB-3AC5-4A6D-9E6F-AE5A169E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467A35-6242-4133-822D-BA00BDA9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45206E-DEE8-4ABF-8CA6-64779A44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4B7D8-CF70-4866-96B1-C1D9ADF9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9B98D-A6A3-4790-9721-D5E09B8C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649D27-F64F-485B-AA6D-0AFAC93F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BDABA-3C06-44E6-BAD1-2494B222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D1A27-B970-45BE-8F02-C691C51F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088E23-DB1C-4545-8F13-63E8561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5FECB-886B-4E4E-A0C2-3CDFDDAD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4076DE-B41C-4421-AFD2-9254A45F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727BF2-55CF-41CF-8EAA-9FDCFC3F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FC1EDD-F30B-41C0-9417-F22102D1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DABF18-C899-418A-923E-0D7B1975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8E636-3C21-4D5C-994F-3152A66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343CA7-4C88-43EB-9957-E8F3ACE8E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3529A8-46FC-4521-AA8F-92A545C0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C914F6-527C-4EBD-B96F-7E2914E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1D3E09-98DD-41E9-A57D-0B0795C9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38E922-7162-450D-95CF-1A92774B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F70E2-C293-4ED1-BF3C-3FD2C2FC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D52B89-172D-49B5-8E95-22F9EB0A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8E85D5-2875-49B7-A11B-D1E88FD27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00E8B3-A70C-4AF2-8AFE-C24090CE4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AB1C99-48A0-4307-8B97-33C3E841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5DCB42-F211-44ED-8D2D-DB05753D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2DAB64D-1D6E-48C7-A757-A9ABE5E6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3030417-E2BF-491F-BC5B-06837C5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9D83C-34EA-4DC7-9E23-1FCD243C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9CCEE7-7FFB-410F-8354-2E53B1C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A66823-68D1-4CB5-95CE-ED4DB272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2E0266-8D61-4E0C-9BD3-F75B9D2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5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FB04D6-0DF8-463C-8D63-CC524321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6BC191-0D0E-4FDA-9DDB-E994FBC8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8D2DA7-4BED-4CF3-9804-22F17A6C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1F79C-3699-4FC6-8855-52FEBE21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48977-297E-4672-9B1F-2F1E62BB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D9DA56-FA48-47A4-B97B-534AC685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3E3856-6182-4049-A277-B26DD339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BB9710-5A5C-4F1C-BE6F-11170008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AE2E00-38CC-43AA-A43D-BAE3286D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E3D10F-0BF4-4181-9A94-F0ED38C5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A836D6-BCB4-49F9-BEB5-D13EBC94D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5BCBA3-1D2A-4C5A-9A96-D3C3DA128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FE9916-E17E-4417-96CA-6D91A32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0F2506-9031-4BC9-8990-73E92CA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56D003-EE60-44C8-921B-DD508B99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16AF5-6FDE-4FC9-9A0C-D6A83F25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D12A24-51D3-454A-8A62-74F81695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5D4A16-7643-4E03-81E7-BBA109367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52A6-703C-4525-8A9F-AE52E8DB6106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2F0DA1-0A13-472E-A7B2-3B380597D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EF8CF4-07C0-450B-91C8-A978E608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EC25-35F4-428B-A8E5-71D390DCF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узоры png&quot;">
            <a:extLst>
              <a:ext uri="{FF2B5EF4-FFF2-40B4-BE49-F238E27FC236}">
                <a16:creationId xmlns:a16="http://schemas.microsoft.com/office/drawing/2014/main" xmlns="" id="{EF562079-2204-4350-B0C8-3D6DD63A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8409"/>
            <a:ext cx="4107766" cy="23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узоры png&quot;">
            <a:extLst>
              <a:ext uri="{FF2B5EF4-FFF2-40B4-BE49-F238E27FC236}">
                <a16:creationId xmlns:a16="http://schemas.microsoft.com/office/drawing/2014/main" xmlns="" id="{7EE882E7-9AC0-4A05-83CF-31F308FC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6390" y="4152041"/>
            <a:ext cx="4475610" cy="25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2AE6C0-29FC-4FB3-998A-4D9B6363C232}"/>
              </a:ext>
            </a:extLst>
          </p:cNvPr>
          <p:cNvSpPr/>
          <p:nvPr/>
        </p:nvSpPr>
        <p:spPr>
          <a:xfrm>
            <a:off x="2363372" y="914400"/>
            <a:ext cx="70385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Участники регионального этапа Всероссийского конкурса </a:t>
            </a:r>
            <a:b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«Учитель года России» в 20</a:t>
            </a:r>
            <a:r>
              <a:rPr lang="en-US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21</a:t>
            </a:r>
            <a:r>
              <a:rPr lang="ru-RU" altLang="ru-RU" sz="6000" dirty="0">
                <a:solidFill>
                  <a:schemeClr val="bg1"/>
                </a:solidFill>
                <a:latin typeface="Monotype Corsiva" panose="03010101010201010101" pitchFamily="66" charset="0"/>
              </a:rPr>
              <a:t> году</a:t>
            </a:r>
          </a:p>
        </p:txBody>
      </p:sp>
    </p:spTree>
    <p:extLst>
      <p:ext uri="{BB962C8B-B14F-4D97-AF65-F5344CB8AC3E}">
        <p14:creationId xmlns:p14="http://schemas.microsoft.com/office/powerpoint/2010/main" val="236174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B9C5AD-65D1-4C60-8F34-5A5CA284D2E8}"/>
              </a:ext>
            </a:extLst>
          </p:cNvPr>
          <p:cNvSpPr/>
          <p:nvPr/>
        </p:nvSpPr>
        <p:spPr>
          <a:xfrm>
            <a:off x="1712685" y="566676"/>
            <a:ext cx="5399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Северина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Виктория Викторовна,</a:t>
            </a:r>
            <a:br>
              <a:rPr lang="ru-RU" altLang="ru-RU" sz="3600" b="1" dirty="0">
                <a:latin typeface="Monotype Corsiva" panose="03010101010201010101" pitchFamily="66" charset="0"/>
              </a:rPr>
            </a:b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 и информатики,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«СОШ №29»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541B6C-F826-43B1-BF15-73AF763B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747796"/>
            <a:ext cx="4021805" cy="5362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65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FCD4BFB-FF39-4B5F-B435-908F899662FF}"/>
              </a:ext>
            </a:extLst>
          </p:cNvPr>
          <p:cNvSpPr/>
          <p:nvPr/>
        </p:nvSpPr>
        <p:spPr>
          <a:xfrm>
            <a:off x="1683657" y="998166"/>
            <a:ext cx="5268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Манькова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Алла Николаевна,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«Лицей №1» Брянского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8C585E-37D6-4BBD-B282-30E537AFC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84" y="998166"/>
            <a:ext cx="3785875" cy="4861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41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C76E72-24BA-4358-8615-60299BEAB6D0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химии, биологии,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географии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5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6C14511-1E26-4020-9C86-0321C4E258B5}"/>
              </a:ext>
            </a:extLst>
          </p:cNvPr>
          <p:cNvSpPr/>
          <p:nvPr/>
        </p:nvSpPr>
        <p:spPr>
          <a:xfrm>
            <a:off x="2508477" y="252494"/>
            <a:ext cx="48622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Сарнецкая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Мария Игоревна,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географии,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«СОШ № 2 им. Героя России М.А.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Мясникова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г. Сельцо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16F94E-677F-4EFD-B5E1-8A58C3D33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2" y="711200"/>
            <a:ext cx="3921351" cy="589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7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9114D02-B162-43F7-A3F6-28A1448304C7}"/>
              </a:ext>
            </a:extLst>
          </p:cNvPr>
          <p:cNvSpPr/>
          <p:nvPr/>
        </p:nvSpPr>
        <p:spPr>
          <a:xfrm>
            <a:off x="1820630" y="1120676"/>
            <a:ext cx="5392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Шевцова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Ольга Николаевна,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биологии,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Погарская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СОШ №2»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EE5A9B-F21A-4964-AD1A-9DDE622A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18128" b="-474"/>
          <a:stretch/>
        </p:blipFill>
        <p:spPr>
          <a:xfrm>
            <a:off x="7468514" y="457226"/>
            <a:ext cx="3228515" cy="6146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1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6328906-B7F3-4F99-B82A-4E2B06673214}"/>
              </a:ext>
            </a:extLst>
          </p:cNvPr>
          <p:cNvSpPr/>
          <p:nvPr/>
        </p:nvSpPr>
        <p:spPr>
          <a:xfrm>
            <a:off x="2029506" y="513751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Гуня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Марина Александровна,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химии,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МБОУ «Дубровская СОШ  им. Н.П. Сергеенко»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6A6187-BD13-462A-9BE2-24F098AC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79" y="406399"/>
            <a:ext cx="4278086" cy="5704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15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195142-8FF8-4091-A632-CA1617693CBE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русского языка и литературы, иностранного языка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7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2B69BA-A7FA-443D-908A-8C918F70B2AE}"/>
              </a:ext>
            </a:extLst>
          </p:cNvPr>
          <p:cNvSpPr/>
          <p:nvPr/>
        </p:nvSpPr>
        <p:spPr>
          <a:xfrm>
            <a:off x="2487344" y="673408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Власенко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Николаевна,</a:t>
            </a:r>
            <a:r>
              <a:rPr lang="ru-RU" altLang="ru-RU" sz="3600" dirty="0">
                <a:latin typeface="Monotype Corsiva" panose="03010101010201010101" pitchFamily="66" charset="0"/>
              </a:rPr>
              <a:t> учитель английского,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немецкого языка,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Выгоничская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8307F0-41A7-469C-8348-FFB77443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24" y="513751"/>
            <a:ext cx="3434420" cy="5776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37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A20AF1-8C80-4C62-B68F-7EC78ACEE897}"/>
              </a:ext>
            </a:extLst>
          </p:cNvPr>
          <p:cNvSpPr/>
          <p:nvPr/>
        </p:nvSpPr>
        <p:spPr>
          <a:xfrm>
            <a:off x="2705057" y="310551"/>
            <a:ext cx="4647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Бутримова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Александровна,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Верещакская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 им.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Ф.И.Пугачёва</a:t>
            </a:r>
            <a:r>
              <a:rPr lang="ru-RU" altLang="ru-RU" sz="3600" dirty="0">
                <a:latin typeface="Monotype Corsiva" panose="03010101010201010101" pitchFamily="66" charset="0"/>
              </a:rPr>
              <a:t>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42EB0C-1F41-4567-BF8D-80FF3C650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7" y="524969"/>
            <a:ext cx="3780332" cy="551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19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6684A3-3C8D-4E29-A82A-A1B9F1FA8AE1}"/>
              </a:ext>
            </a:extLst>
          </p:cNvPr>
          <p:cNvSpPr/>
          <p:nvPr/>
        </p:nvSpPr>
        <p:spPr>
          <a:xfrm>
            <a:off x="2008990" y="441179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Куприна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Анна Владимировна,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МАОУ «Гришино-Слободская СОШ»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CF5C3-8A35-47D9-B558-535506810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85" y="838200"/>
            <a:ext cx="4241002" cy="4746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7B7E2ED-90AB-442F-A684-BCD376A904A3}"/>
              </a:ext>
            </a:extLst>
          </p:cNvPr>
          <p:cNvSpPr/>
          <p:nvPr/>
        </p:nvSpPr>
        <p:spPr>
          <a:xfrm>
            <a:off x="3193366" y="1167619"/>
            <a:ext cx="8342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НАЧАЛЬНЫХ КЛАССОВ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6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A51A4A0-826A-4144-99AA-6FDE2E3C63E1}"/>
              </a:ext>
            </a:extLst>
          </p:cNvPr>
          <p:cNvSpPr/>
          <p:nvPr/>
        </p:nvSpPr>
        <p:spPr>
          <a:xfrm>
            <a:off x="2255731" y="101600"/>
            <a:ext cx="4647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Осовитная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Мария Геннадьевна,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 err="1">
                <a:latin typeface="Monotype Corsiva" panose="03010101010201010101" pitchFamily="66" charset="0"/>
              </a:rPr>
              <a:t>МБОУ«Брянский</a:t>
            </a:r>
            <a:r>
              <a:rPr lang="ru-RU" altLang="ru-RU" sz="3600" dirty="0">
                <a:latin typeface="Monotype Corsiva" panose="03010101010201010101" pitchFamily="66" charset="0"/>
              </a:rPr>
              <a:t> городской лицей №2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М.В.Ломоносова</a:t>
            </a:r>
            <a:r>
              <a:rPr lang="ru-RU" altLang="ru-RU" sz="3600" dirty="0">
                <a:latin typeface="Monotype Corsiva" panose="03010101010201010101" pitchFamily="66" charset="0"/>
              </a:rPr>
              <a:t>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7C2D5A-34F3-417B-B16D-E8233D39D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3804" y="1325336"/>
            <a:ext cx="5609771" cy="4207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9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546930-9CDA-48B6-B1DF-B68008EF3592}"/>
              </a:ext>
            </a:extLst>
          </p:cNvPr>
          <p:cNvSpPr/>
          <p:nvPr/>
        </p:nvSpPr>
        <p:spPr>
          <a:xfrm>
            <a:off x="1814286" y="420914"/>
            <a:ext cx="5117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Стеценко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Юлия Валерьевна,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английского языка,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«Гимназия №7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им.Героя</a:t>
            </a:r>
            <a:r>
              <a:rPr lang="ru-RU" altLang="ru-RU" sz="3600" dirty="0">
                <a:latin typeface="Monotype Corsiva" panose="03010101010201010101" pitchFamily="66" charset="0"/>
              </a:rPr>
              <a:t> России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С.В.Василева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E222BE-D0C9-4E51-A94E-78869021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5" y="600528"/>
            <a:ext cx="3770353" cy="5656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317BD1-3D97-43EF-A314-3B427DDD21EE}"/>
              </a:ext>
            </a:extLst>
          </p:cNvPr>
          <p:cNvSpPr/>
          <p:nvPr/>
        </p:nvSpPr>
        <p:spPr>
          <a:xfrm>
            <a:off x="2154131" y="431800"/>
            <a:ext cx="4647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Грачева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Елена Алексеевна,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и литературы,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«Гимназия №4»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г.Брянска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3C3D7C-98A4-4E61-88B7-8A1CDD028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5" y="431800"/>
            <a:ext cx="4227298" cy="5910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0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9E6A20-F5D6-47E8-A4A7-34D290A2778C}"/>
              </a:ext>
            </a:extLst>
          </p:cNvPr>
          <p:cNvSpPr/>
          <p:nvPr/>
        </p:nvSpPr>
        <p:spPr>
          <a:xfrm>
            <a:off x="3512681" y="195161"/>
            <a:ext cx="80261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общественных дисциплин, истории, физической культуры, технологии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6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DB55AB-75AB-4A61-AD0C-0E26128B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4273"/>
            <a:ext cx="5533406" cy="3970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CC3C62-5916-4F7F-B6AC-19D99D55B0F7}"/>
              </a:ext>
            </a:extLst>
          </p:cNvPr>
          <p:cNvSpPr/>
          <p:nvPr/>
        </p:nvSpPr>
        <p:spPr>
          <a:xfrm>
            <a:off x="1617102" y="309654"/>
            <a:ext cx="4624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Паращенко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Светлана Владимировна,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общественных дисциплин,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Чуровичская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СОШ» </a:t>
            </a:r>
          </a:p>
        </p:txBody>
      </p:sp>
    </p:spTree>
    <p:extLst>
      <p:ext uri="{BB962C8B-B14F-4D97-AF65-F5344CB8AC3E}">
        <p14:creationId xmlns:p14="http://schemas.microsoft.com/office/powerpoint/2010/main" val="417613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C19D68-9657-4C16-8380-BBB2D77561FA}"/>
              </a:ext>
            </a:extLst>
          </p:cNvPr>
          <p:cNvSpPr/>
          <p:nvPr/>
        </p:nvSpPr>
        <p:spPr>
          <a:xfrm>
            <a:off x="2328302" y="261256"/>
            <a:ext cx="4624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Лебедев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Алексей Геннадьевич,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истории и общественных дисциплин,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МБОУ «Стародубская СОШ №2»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A78B0A-38E2-4FC6-B66A-3FAA29245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0" y="489857"/>
            <a:ext cx="3918857" cy="5878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57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C52DB7-816D-43FF-838C-F864DA75F075}"/>
              </a:ext>
            </a:extLst>
          </p:cNvPr>
          <p:cNvSpPr/>
          <p:nvPr/>
        </p:nvSpPr>
        <p:spPr>
          <a:xfrm>
            <a:off x="2197673" y="798284"/>
            <a:ext cx="4624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Рябиченко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Людмила Петровна,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технологии, МОУ «СОШ №1»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г.Унеча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81CBE0-CD18-41D0-B170-89AEE4AB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42" y="572726"/>
            <a:ext cx="4281715" cy="570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4426C9-427C-420C-9911-9644B00B0EF3}"/>
              </a:ext>
            </a:extLst>
          </p:cNvPr>
          <p:cNvSpPr/>
          <p:nvPr/>
        </p:nvSpPr>
        <p:spPr>
          <a:xfrm>
            <a:off x="2032000" y="555792"/>
            <a:ext cx="558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Глуховская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Татьяна Петровна,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Сещинская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К.Я. Поварова»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9A34B5-BDFE-4A11-9812-BC7A28B4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39359"/>
            <a:ext cx="3602736" cy="5401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50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567543" y="371994"/>
            <a:ext cx="558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Туркова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Надежда Владимировна,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Клетнянская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№2 им.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Н.В.Можаева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8FC09-F757-4CFE-A855-C5181D39D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422" y="1213548"/>
            <a:ext cx="5919946" cy="4430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76DD742-8F7A-40B6-90B3-E1A113E1AED7}"/>
              </a:ext>
            </a:extLst>
          </p:cNvPr>
          <p:cNvSpPr/>
          <p:nvPr/>
        </p:nvSpPr>
        <p:spPr>
          <a:xfrm>
            <a:off x="1567543" y="371994"/>
            <a:ext cx="558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Симонина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Наталья Викторовна,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«Гимназия № 1»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п.Навля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F7FDCC-39E0-4AB3-A3C0-D9D55D4D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35" y="371994"/>
            <a:ext cx="4296792" cy="6114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36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AA687C-628E-49DD-979F-435308FA31D7}"/>
              </a:ext>
            </a:extLst>
          </p:cNvPr>
          <p:cNvSpPr/>
          <p:nvPr/>
        </p:nvSpPr>
        <p:spPr>
          <a:xfrm>
            <a:off x="1567543" y="371994"/>
            <a:ext cx="558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Скиба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Юлия Александровна,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классов, 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Витовская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ООШ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им.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А.Е.Зубцова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Почепского</a:t>
            </a:r>
            <a:r>
              <a:rPr lang="ru-RU" altLang="ru-RU" sz="3600" dirty="0">
                <a:latin typeface="Monotype Corsiva" panose="03010101010201010101" pitchFamily="66" charset="0"/>
              </a:rPr>
              <a:t>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FF314D-AFB2-4F4D-9543-163B33A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8" b="8251"/>
          <a:stretch/>
        </p:blipFill>
        <p:spPr>
          <a:xfrm>
            <a:off x="7038664" y="793717"/>
            <a:ext cx="3960029" cy="5270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1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31EE40-19E5-46BC-8162-69DC834A9C1F}"/>
              </a:ext>
            </a:extLst>
          </p:cNvPr>
          <p:cNvSpPr/>
          <p:nvPr/>
        </p:nvSpPr>
        <p:spPr>
          <a:xfrm>
            <a:off x="3193366" y="1167618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Учителя математики, </a:t>
            </a:r>
          </a:p>
          <a:p>
            <a:pPr algn="ctr"/>
            <a:r>
              <a:rPr lang="ru-RU" altLang="ru-RU" sz="7200" b="1" dirty="0">
                <a:solidFill>
                  <a:srgbClr val="360036"/>
                </a:solidFill>
                <a:latin typeface="Monotype Corsiva" panose="03010101010201010101" pitchFamily="66" charset="0"/>
              </a:rPr>
              <a:t>физики</a:t>
            </a:r>
            <a:endParaRPr lang="ru-RU" altLang="ru-RU" sz="7200" dirty="0">
              <a:solidFill>
                <a:srgbClr val="36003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7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A51472-0715-4039-99C2-49004A37EF40}"/>
              </a:ext>
            </a:extLst>
          </p:cNvPr>
          <p:cNvSpPr/>
          <p:nvPr/>
        </p:nvSpPr>
        <p:spPr>
          <a:xfrm>
            <a:off x="1814285" y="418770"/>
            <a:ext cx="5602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Иванин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 Викторович,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Вельяминовская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СОШ им. Л.С. Филина»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7B3DD7-3D06-4D0E-ABCA-14815E53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8" y="961571"/>
            <a:ext cx="3638247" cy="5457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9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05947A-3A1C-4DB0-AF9E-128E4D02F12A}"/>
              </a:ext>
            </a:extLst>
          </p:cNvPr>
          <p:cNvSpPr/>
          <p:nvPr/>
        </p:nvSpPr>
        <p:spPr>
          <a:xfrm>
            <a:off x="1712685" y="566678"/>
            <a:ext cx="5602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Кириченко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Анастасия Игоревна,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МБОУ «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Злынковская</a:t>
            </a:r>
            <a:r>
              <a:rPr lang="ru-RU" altLang="ru-RU" sz="36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СОШ №1»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766FC1-D298-4014-838F-61D4EDC17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95208"/>
            <a:ext cx="3983517" cy="519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731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370</Words>
  <Application>Microsoft Office PowerPoint</Application>
  <PresentationFormat>Произвольный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Екатерина Шматкова</cp:lastModifiedBy>
  <cp:revision>17</cp:revision>
  <dcterms:created xsi:type="dcterms:W3CDTF">2021-02-20T11:44:19Z</dcterms:created>
  <dcterms:modified xsi:type="dcterms:W3CDTF">2021-04-15T13:31:26Z</dcterms:modified>
</cp:coreProperties>
</file>