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1" r:id="rId7"/>
    <p:sldId id="270" r:id="rId8"/>
    <p:sldId id="269" r:id="rId9"/>
    <p:sldId id="268" r:id="rId10"/>
    <p:sldId id="266" r:id="rId11"/>
    <p:sldId id="267" r:id="rId12"/>
    <p:sldId id="265" r:id="rId13"/>
    <p:sldId id="277" r:id="rId14"/>
    <p:sldId id="278" r:id="rId15"/>
    <p:sldId id="276" r:id="rId16"/>
    <p:sldId id="280" r:id="rId17"/>
    <p:sldId id="275" r:id="rId18"/>
    <p:sldId id="281" r:id="rId19"/>
    <p:sldId id="258" r:id="rId20"/>
    <p:sldId id="282" r:id="rId21"/>
    <p:sldId id="273" r:id="rId22"/>
    <p:sldId id="286" r:id="rId23"/>
    <p:sldId id="288" r:id="rId24"/>
    <p:sldId id="287" r:id="rId25"/>
    <p:sldId id="285" r:id="rId26"/>
    <p:sldId id="283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0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3D3B4D-7277-4CD0-9E64-368E650DAC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80FE1D6-622A-4B17-9843-8A399EA459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97FCEB-C0B7-416A-B325-D2EEFB356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52A6-703C-4525-8A9F-AE52E8DB6106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AD9CC3-858D-45BE-B12E-FECB7C07C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14032A-E577-4E9E-B497-770052014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EC25-35F4-428B-A8E5-71D390DCFB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740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B978BC-8A5D-41A4-95E2-E74DDA1E1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49ACA4-3C3F-4E24-A634-321D17AFE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A15F27-820A-4325-BB08-00AADF4FE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52A6-703C-4525-8A9F-AE52E8DB6106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C5CC16-95B3-452A-8E9B-C6F41760F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F6C2B8-D3F0-4900-9BD7-1D36D6987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EC25-35F4-428B-A8E5-71D390DCFB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993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E56EFBF-8F47-4550-BE93-9AEB8D2376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B47FAB-3AC5-4A6D-9E6F-AE5A169E70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467A35-6242-4133-822D-BA00BDA92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52A6-703C-4525-8A9F-AE52E8DB6106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45206E-DEE8-4ABF-8CA6-64779A44A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C4B7D8-CF70-4866-96B1-C1D9ADF9A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EC25-35F4-428B-A8E5-71D390DCFB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56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19B98D-A6A3-4790-9721-D5E09B8C3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649D27-F64F-485B-AA6D-0AFAC93F1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BBDABA-3C06-44E6-BAD1-2494B2227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52A6-703C-4525-8A9F-AE52E8DB6106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7D1A27-B970-45BE-8F02-C691C51F4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088E23-DB1C-4545-8F13-63E8561C2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EC25-35F4-428B-A8E5-71D390DCFB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354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5FECB-886B-4E4E-A0C2-3CDFDDADF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4076DE-B41C-4421-AFD2-9254A45FDA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727BF2-55CF-41CF-8EAA-9FDCFC3F8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52A6-703C-4525-8A9F-AE52E8DB6106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FC1EDD-F30B-41C0-9417-F22102D1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DABF18-C899-418A-923E-0D7B19753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EC25-35F4-428B-A8E5-71D390DCFB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641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E8E636-3C21-4D5C-994F-3152A66D0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343CA7-4C88-43EB-9957-E8F3ACE8EC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B3529A8-46FC-4521-AA8F-92A545C0A0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C914F6-527C-4EBD-B96F-7E2914E44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52A6-703C-4525-8A9F-AE52E8DB6106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1D3E09-98DD-41E9-A57D-0B0795C9C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38E922-7162-450D-95CF-1A92774B3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EC25-35F4-428B-A8E5-71D390DCFB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76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CF70E2-C293-4ED1-BF3C-3FD2C2FCE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D52B89-172D-49B5-8E95-22F9EB0AC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18E85D5-2875-49B7-A11B-D1E88FD278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F00E8B3-A70C-4AF2-8AFE-C24090CE40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1AB1C99-48A0-4307-8B97-33C3E841AF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15DCB42-F211-44ED-8D2D-DB05753DE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52A6-703C-4525-8A9F-AE52E8DB6106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2DAB64D-1D6E-48C7-A757-A9ABE5E6C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3030417-E2BF-491F-BC5B-06837C5F4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EC25-35F4-428B-A8E5-71D390DCFB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136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B9D83C-34EA-4DC7-9E23-1FCD243C5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B9CCEE7-7FFB-410F-8354-2E53B1CE9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52A6-703C-4525-8A9F-AE52E8DB6106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EA66823-68D1-4CB5-95CE-ED4DB2725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2E0266-8D61-4E0C-9BD3-F75B9D281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EC25-35F4-428B-A8E5-71D390DCFB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553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0FB04D6-0DF8-463C-8D63-CC524321E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52A6-703C-4525-8A9F-AE52E8DB6106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46BC191-0D0E-4FDA-9DDB-E994FBC8C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48D2DA7-4BED-4CF3-9804-22F17A6C9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EC25-35F4-428B-A8E5-71D390DCFB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310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41F79C-3699-4FC6-8855-52FEBE211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648977-297E-4672-9B1F-2F1E62BB4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1D9DA56-FA48-47A4-B97B-534AC68507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3E3856-6182-4049-A277-B26DD3390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52A6-703C-4525-8A9F-AE52E8DB6106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BB9710-5A5C-4F1C-BE6F-11170008A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AE2E00-38CC-43AA-A43D-BAE3286DE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EC25-35F4-428B-A8E5-71D390DCFB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49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E3D10F-0BF4-4181-9A94-F0ED38C5D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8A836D6-BCB4-49F9-BEB5-D13EBC94DD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25BCBA3-1D2A-4C5A-9A96-D3C3DA128F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FE9916-E17E-4417-96CA-6D91A32B6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52A6-703C-4525-8A9F-AE52E8DB6106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0F2506-9031-4BC9-8990-73E92CAD7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56D003-EE60-44C8-921B-DD508B995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EC25-35F4-428B-A8E5-71D390DCFB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729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16AF5-6FDE-4FC9-9A0C-D6A83F255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D12A24-51D3-454A-8A62-74F816959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5D4A16-7643-4E03-81E7-BBA109367C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852A6-703C-4525-8A9F-AE52E8DB6106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2F0DA1-0A13-472E-A7B2-3B380597D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EF8CF4-07C0-450B-91C8-A978E608E8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DEC25-35F4-428B-A8E5-71D390DCFB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586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&quot;узоры png&quot;">
            <a:extLst>
              <a:ext uri="{FF2B5EF4-FFF2-40B4-BE49-F238E27FC236}">
                <a16:creationId xmlns:a16="http://schemas.microsoft.com/office/drawing/2014/main" id="{EF562079-2204-4350-B0C8-3D6DD63AA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89" y="128409"/>
            <a:ext cx="4107766" cy="238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Картинки по запросу &quot;узоры png&quot;">
            <a:extLst>
              <a:ext uri="{FF2B5EF4-FFF2-40B4-BE49-F238E27FC236}">
                <a16:creationId xmlns:a16="http://schemas.microsoft.com/office/drawing/2014/main" id="{7EE882E7-9AC0-4A05-83CF-31F308FC5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16390" y="4152041"/>
            <a:ext cx="4475610" cy="259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12AE6C0-29FC-4FB3-998A-4D9B6363C232}"/>
              </a:ext>
            </a:extLst>
          </p:cNvPr>
          <p:cNvSpPr/>
          <p:nvPr/>
        </p:nvSpPr>
        <p:spPr>
          <a:xfrm>
            <a:off x="2363372" y="914400"/>
            <a:ext cx="703853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6000" dirty="0">
                <a:solidFill>
                  <a:schemeClr val="bg1"/>
                </a:solidFill>
                <a:latin typeface="Monotype Corsiva" panose="03010101010201010101" pitchFamily="66" charset="0"/>
              </a:rPr>
              <a:t>Участники регионального этапа Всероссийского конкурса </a:t>
            </a:r>
            <a:br>
              <a:rPr lang="ru-RU" altLang="ru-RU" sz="6000" dirty="0">
                <a:solidFill>
                  <a:schemeClr val="bg1"/>
                </a:solidFill>
                <a:latin typeface="Monotype Corsiva" panose="03010101010201010101" pitchFamily="66" charset="0"/>
              </a:rPr>
            </a:br>
            <a:r>
              <a:rPr lang="ru-RU" altLang="ru-RU" sz="6000" dirty="0">
                <a:solidFill>
                  <a:schemeClr val="bg1"/>
                </a:solidFill>
                <a:latin typeface="Monotype Corsiva" panose="03010101010201010101" pitchFamily="66" charset="0"/>
              </a:rPr>
              <a:t>«Учитель года России» в 20</a:t>
            </a:r>
            <a:r>
              <a:rPr lang="en-US" altLang="ru-RU" sz="6000" dirty="0">
                <a:solidFill>
                  <a:schemeClr val="bg1"/>
                </a:solidFill>
                <a:latin typeface="Monotype Corsiva" panose="03010101010201010101" pitchFamily="66" charset="0"/>
              </a:rPr>
              <a:t>21</a:t>
            </a:r>
            <a:r>
              <a:rPr lang="ru-RU" altLang="ru-RU" sz="6000" dirty="0">
                <a:solidFill>
                  <a:schemeClr val="bg1"/>
                </a:solidFill>
                <a:latin typeface="Monotype Corsiva" panose="03010101010201010101" pitchFamily="66" charset="0"/>
              </a:rPr>
              <a:t> году</a:t>
            </a:r>
          </a:p>
        </p:txBody>
      </p:sp>
    </p:spTree>
    <p:extLst>
      <p:ext uri="{BB962C8B-B14F-4D97-AF65-F5344CB8AC3E}">
        <p14:creationId xmlns:p14="http://schemas.microsoft.com/office/powerpoint/2010/main" val="2361743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AB9C5AD-65D1-4C60-8F34-5A5CA284D2E8}"/>
              </a:ext>
            </a:extLst>
          </p:cNvPr>
          <p:cNvSpPr/>
          <p:nvPr/>
        </p:nvSpPr>
        <p:spPr>
          <a:xfrm>
            <a:off x="1712685" y="566676"/>
            <a:ext cx="539931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Северина</a:t>
            </a:r>
          </a:p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 Виктория Викторовна,</a:t>
            </a:r>
            <a:br>
              <a:rPr lang="ru-RU" altLang="ru-RU" sz="3600" b="1" dirty="0">
                <a:latin typeface="Monotype Corsiva" panose="03010101010201010101" pitchFamily="66" charset="0"/>
              </a:rPr>
            </a:br>
            <a:r>
              <a:rPr lang="ru-RU" altLang="ru-RU" sz="3600" dirty="0">
                <a:latin typeface="Monotype Corsiva" panose="03010101010201010101" pitchFamily="66" charset="0"/>
              </a:rPr>
              <a:t>учитель математики и информатики,</a:t>
            </a:r>
          </a:p>
          <a:p>
            <a:pPr algn="ctr"/>
            <a:r>
              <a:rPr lang="ru-RU" altLang="ru-RU" sz="3600" dirty="0">
                <a:latin typeface="Monotype Corsiva" panose="03010101010201010101" pitchFamily="66" charset="0"/>
              </a:rPr>
              <a:t>МБОУ «СОШ №29» </a:t>
            </a:r>
            <a:r>
              <a:rPr lang="ru-RU" altLang="ru-RU" sz="3600" dirty="0" err="1">
                <a:latin typeface="Monotype Corsiva" panose="03010101010201010101" pitchFamily="66" charset="0"/>
              </a:rPr>
              <a:t>г.Брянска</a:t>
            </a:r>
            <a:endParaRPr lang="ru-RU" altLang="ru-RU" sz="3600" dirty="0">
              <a:latin typeface="Monotype Corsiva" panose="03010101010201010101" pitchFamily="66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541B6C-F826-43B1-BF15-73AF763BA9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0" y="747796"/>
            <a:ext cx="4021805" cy="53624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6656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FCD4BFB-FF39-4B5F-B435-908F899662FF}"/>
              </a:ext>
            </a:extLst>
          </p:cNvPr>
          <p:cNvSpPr/>
          <p:nvPr/>
        </p:nvSpPr>
        <p:spPr>
          <a:xfrm>
            <a:off x="1683657" y="998166"/>
            <a:ext cx="526868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 err="1">
                <a:latin typeface="Monotype Corsiva" panose="03010101010201010101" pitchFamily="66" charset="0"/>
              </a:rPr>
              <a:t>Манькова</a:t>
            </a:r>
            <a:r>
              <a:rPr lang="ru-RU" altLang="ru-RU" sz="3600" b="1" dirty="0">
                <a:latin typeface="Monotype Corsiva" panose="03010101010201010101" pitchFamily="66" charset="0"/>
              </a:rPr>
              <a:t>  </a:t>
            </a:r>
          </a:p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Алла Николаевна, </a:t>
            </a:r>
          </a:p>
          <a:p>
            <a:pPr algn="ctr"/>
            <a:r>
              <a:rPr lang="ru-RU" altLang="ru-RU" sz="3600" dirty="0">
                <a:latin typeface="Monotype Corsiva" panose="03010101010201010101" pitchFamily="66" charset="0"/>
              </a:rPr>
              <a:t>учитель математики,</a:t>
            </a:r>
          </a:p>
          <a:p>
            <a:pPr algn="ctr"/>
            <a:r>
              <a:rPr lang="ru-RU" altLang="ru-RU" sz="3600" dirty="0">
                <a:latin typeface="Monotype Corsiva" panose="03010101010201010101" pitchFamily="66" charset="0"/>
              </a:rPr>
              <a:t>МБОУ «Лицей №1» Брянского района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8C585E-37D6-4BBD-B282-30E537AFC1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484" y="998166"/>
            <a:ext cx="3785875" cy="48616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4415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4C76E72-24BA-4358-8615-60299BEAB6D0}"/>
              </a:ext>
            </a:extLst>
          </p:cNvPr>
          <p:cNvSpPr/>
          <p:nvPr/>
        </p:nvSpPr>
        <p:spPr>
          <a:xfrm>
            <a:off x="3193366" y="1167618"/>
            <a:ext cx="802617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7200" b="1" dirty="0">
                <a:solidFill>
                  <a:srgbClr val="360036"/>
                </a:solidFill>
                <a:latin typeface="Monotype Corsiva" panose="03010101010201010101" pitchFamily="66" charset="0"/>
              </a:rPr>
              <a:t>Учителя </a:t>
            </a:r>
          </a:p>
          <a:p>
            <a:pPr algn="ctr"/>
            <a:r>
              <a:rPr lang="ru-RU" altLang="ru-RU" sz="7200" b="1" dirty="0">
                <a:solidFill>
                  <a:srgbClr val="360036"/>
                </a:solidFill>
                <a:latin typeface="Monotype Corsiva" panose="03010101010201010101" pitchFamily="66" charset="0"/>
              </a:rPr>
              <a:t>химии, биологии, </a:t>
            </a:r>
          </a:p>
          <a:p>
            <a:pPr algn="ctr"/>
            <a:r>
              <a:rPr lang="ru-RU" altLang="ru-RU" sz="7200" b="1" dirty="0">
                <a:solidFill>
                  <a:srgbClr val="360036"/>
                </a:solidFill>
                <a:latin typeface="Monotype Corsiva" panose="03010101010201010101" pitchFamily="66" charset="0"/>
              </a:rPr>
              <a:t>географии</a:t>
            </a:r>
            <a:endParaRPr lang="ru-RU" altLang="ru-RU" sz="7200" dirty="0">
              <a:solidFill>
                <a:srgbClr val="360036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456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6C14511-1E26-4020-9C86-0321C4E258B5}"/>
              </a:ext>
            </a:extLst>
          </p:cNvPr>
          <p:cNvSpPr/>
          <p:nvPr/>
        </p:nvSpPr>
        <p:spPr>
          <a:xfrm>
            <a:off x="2508477" y="252494"/>
            <a:ext cx="486228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 err="1">
                <a:latin typeface="Monotype Corsiva" panose="03010101010201010101" pitchFamily="66" charset="0"/>
              </a:rPr>
              <a:t>Сарнецкая</a:t>
            </a:r>
            <a:r>
              <a:rPr lang="ru-RU" altLang="ru-RU" sz="3600" b="1" dirty="0">
                <a:latin typeface="Monotype Corsiva" panose="03010101010201010101" pitchFamily="66" charset="0"/>
              </a:rPr>
              <a:t> </a:t>
            </a:r>
          </a:p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Мария Игоревна,</a:t>
            </a:r>
          </a:p>
          <a:p>
            <a:pPr algn="ctr"/>
            <a:r>
              <a:rPr lang="ru-RU" altLang="ru-RU" sz="3600" dirty="0">
                <a:latin typeface="Monotype Corsiva" panose="03010101010201010101" pitchFamily="66" charset="0"/>
              </a:rPr>
              <a:t>учитель географии,</a:t>
            </a:r>
          </a:p>
          <a:p>
            <a:pPr algn="ctr"/>
            <a:r>
              <a:rPr lang="ru-RU" altLang="ru-RU" sz="3600" dirty="0">
                <a:latin typeface="Monotype Corsiva" panose="03010101010201010101" pitchFamily="66" charset="0"/>
              </a:rPr>
              <a:t>МБОУ «СОШ № 2 им. Героя России М.А. </a:t>
            </a:r>
            <a:r>
              <a:rPr lang="ru-RU" altLang="ru-RU" sz="3600" dirty="0" err="1">
                <a:latin typeface="Monotype Corsiva" panose="03010101010201010101" pitchFamily="66" charset="0"/>
              </a:rPr>
              <a:t>Мясникова</a:t>
            </a:r>
            <a:r>
              <a:rPr lang="ru-RU" altLang="ru-RU" sz="3600" dirty="0">
                <a:latin typeface="Monotype Corsiva" panose="03010101010201010101" pitchFamily="66" charset="0"/>
              </a:rPr>
              <a:t>»</a:t>
            </a:r>
          </a:p>
          <a:p>
            <a:pPr algn="ctr"/>
            <a:r>
              <a:rPr lang="ru-RU" altLang="ru-RU" sz="3600" dirty="0">
                <a:latin typeface="Monotype Corsiva" panose="03010101010201010101" pitchFamily="66" charset="0"/>
              </a:rPr>
              <a:t> г. Сельцо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16F94E-677F-4EFD-B5E1-8A58C3D33F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762" y="711200"/>
            <a:ext cx="3921351" cy="58943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672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9114D02-B162-43F7-A3F6-28A1448304C7}"/>
              </a:ext>
            </a:extLst>
          </p:cNvPr>
          <p:cNvSpPr/>
          <p:nvPr/>
        </p:nvSpPr>
        <p:spPr>
          <a:xfrm>
            <a:off x="1820630" y="1120676"/>
            <a:ext cx="53929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Шевцова</a:t>
            </a:r>
          </a:p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 Ольга Николаевна, </a:t>
            </a:r>
          </a:p>
          <a:p>
            <a:pPr algn="ctr"/>
            <a:r>
              <a:rPr lang="ru-RU" altLang="ru-RU" sz="3600" dirty="0">
                <a:latin typeface="Monotype Corsiva" panose="03010101010201010101" pitchFamily="66" charset="0"/>
              </a:rPr>
              <a:t>учитель биологии,</a:t>
            </a:r>
          </a:p>
          <a:p>
            <a:pPr algn="ctr"/>
            <a:r>
              <a:rPr lang="ru-RU" altLang="ru-RU" sz="3600" dirty="0">
                <a:latin typeface="Monotype Corsiva" panose="03010101010201010101" pitchFamily="66" charset="0"/>
              </a:rPr>
              <a:t>МБОУ «</a:t>
            </a:r>
            <a:r>
              <a:rPr lang="ru-RU" altLang="ru-RU" sz="3600" dirty="0" err="1">
                <a:latin typeface="Monotype Corsiva" panose="03010101010201010101" pitchFamily="66" charset="0"/>
              </a:rPr>
              <a:t>Погарская</a:t>
            </a:r>
            <a:r>
              <a:rPr lang="ru-RU" altLang="ru-RU" sz="3600" dirty="0">
                <a:latin typeface="Monotype Corsiva" panose="03010101010201010101" pitchFamily="66" charset="0"/>
              </a:rPr>
              <a:t> </a:t>
            </a:r>
          </a:p>
          <a:p>
            <a:pPr algn="ctr"/>
            <a:r>
              <a:rPr lang="ru-RU" altLang="ru-RU" sz="3600" dirty="0">
                <a:latin typeface="Monotype Corsiva" panose="03010101010201010101" pitchFamily="66" charset="0"/>
              </a:rPr>
              <a:t>СОШ №2»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EE5A9B-F21A-4964-AD1A-9DDE622A79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" r="18128" b="-474"/>
          <a:stretch/>
        </p:blipFill>
        <p:spPr>
          <a:xfrm>
            <a:off x="7468514" y="457226"/>
            <a:ext cx="3228515" cy="61467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1610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6328906-B7F3-4F99-B82A-4E2B06673214}"/>
              </a:ext>
            </a:extLst>
          </p:cNvPr>
          <p:cNvSpPr/>
          <p:nvPr/>
        </p:nvSpPr>
        <p:spPr>
          <a:xfrm>
            <a:off x="2029506" y="513751"/>
            <a:ext cx="46470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 err="1">
                <a:latin typeface="Monotype Corsiva" panose="03010101010201010101" pitchFamily="66" charset="0"/>
              </a:rPr>
              <a:t>Гуня</a:t>
            </a:r>
            <a:r>
              <a:rPr lang="ru-RU" altLang="ru-RU" sz="3600" b="1" dirty="0">
                <a:latin typeface="Monotype Corsiva" panose="03010101010201010101" pitchFamily="66" charset="0"/>
              </a:rPr>
              <a:t> </a:t>
            </a:r>
          </a:p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Марина Александровна, </a:t>
            </a:r>
          </a:p>
          <a:p>
            <a:pPr algn="ctr"/>
            <a:r>
              <a:rPr lang="ru-RU" altLang="ru-RU" sz="3600" dirty="0">
                <a:latin typeface="Monotype Corsiva" panose="03010101010201010101" pitchFamily="66" charset="0"/>
              </a:rPr>
              <a:t>учитель химии,</a:t>
            </a:r>
          </a:p>
          <a:p>
            <a:pPr algn="ctr"/>
            <a:r>
              <a:rPr lang="ru-RU" altLang="ru-RU" sz="3600" dirty="0">
                <a:latin typeface="Monotype Corsiva" panose="03010101010201010101" pitchFamily="66" charset="0"/>
              </a:rPr>
              <a:t> МБОУ «Дубровская СОШ  им. Н.П. Сергеенко»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6A6187-BD13-462A-9BE2-24F098ACD9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479" y="406399"/>
            <a:ext cx="4278086" cy="57041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2150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2195142-8FF8-4091-A632-CA1617693CBE}"/>
              </a:ext>
            </a:extLst>
          </p:cNvPr>
          <p:cNvSpPr/>
          <p:nvPr/>
        </p:nvSpPr>
        <p:spPr>
          <a:xfrm>
            <a:off x="3193366" y="1167618"/>
            <a:ext cx="802617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7200" b="1" dirty="0">
                <a:solidFill>
                  <a:srgbClr val="360036"/>
                </a:solidFill>
                <a:latin typeface="Monotype Corsiva" panose="03010101010201010101" pitchFamily="66" charset="0"/>
              </a:rPr>
              <a:t>Учителя русского языка и литературы, иностранного языка</a:t>
            </a:r>
            <a:endParaRPr lang="ru-RU" altLang="ru-RU" sz="7200" dirty="0">
              <a:solidFill>
                <a:srgbClr val="360036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275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62B69BA-A7FA-443D-908A-8C918F70B2AE}"/>
              </a:ext>
            </a:extLst>
          </p:cNvPr>
          <p:cNvSpPr/>
          <p:nvPr/>
        </p:nvSpPr>
        <p:spPr>
          <a:xfrm>
            <a:off x="2487344" y="673408"/>
            <a:ext cx="46470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Власенко </a:t>
            </a:r>
          </a:p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Наталья Николаевна,</a:t>
            </a:r>
            <a:r>
              <a:rPr lang="ru-RU" altLang="ru-RU" sz="3600" dirty="0">
                <a:latin typeface="Monotype Corsiva" panose="03010101010201010101" pitchFamily="66" charset="0"/>
              </a:rPr>
              <a:t> учитель английского, </a:t>
            </a:r>
          </a:p>
          <a:p>
            <a:pPr algn="ctr"/>
            <a:r>
              <a:rPr lang="ru-RU" altLang="ru-RU" sz="3600" dirty="0">
                <a:latin typeface="Monotype Corsiva" panose="03010101010201010101" pitchFamily="66" charset="0"/>
              </a:rPr>
              <a:t>немецкого языка,</a:t>
            </a:r>
          </a:p>
          <a:p>
            <a:pPr algn="ctr"/>
            <a:r>
              <a:rPr lang="ru-RU" altLang="ru-RU" sz="3600" dirty="0">
                <a:latin typeface="Monotype Corsiva" panose="03010101010201010101" pitchFamily="66" charset="0"/>
              </a:rPr>
              <a:t>МБОУ «</a:t>
            </a:r>
            <a:r>
              <a:rPr lang="ru-RU" altLang="ru-RU" sz="3600" dirty="0" err="1">
                <a:latin typeface="Monotype Corsiva" panose="03010101010201010101" pitchFamily="66" charset="0"/>
              </a:rPr>
              <a:t>Выгоничская</a:t>
            </a:r>
            <a:r>
              <a:rPr lang="ru-RU" altLang="ru-RU" sz="3600" dirty="0">
                <a:latin typeface="Monotype Corsiva" panose="03010101010201010101" pitchFamily="66" charset="0"/>
              </a:rPr>
              <a:t> СОШ»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A8307F0-41A7-469C-8348-FFB77443CD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124" y="513751"/>
            <a:ext cx="3434420" cy="57766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7374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9A20AF1-8C80-4C62-B68F-7EC78ACEE897}"/>
              </a:ext>
            </a:extLst>
          </p:cNvPr>
          <p:cNvSpPr/>
          <p:nvPr/>
        </p:nvSpPr>
        <p:spPr>
          <a:xfrm>
            <a:off x="2705057" y="310551"/>
            <a:ext cx="46470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 err="1">
                <a:latin typeface="Monotype Corsiva" panose="03010101010201010101" pitchFamily="66" charset="0"/>
              </a:rPr>
              <a:t>Бутримова</a:t>
            </a:r>
            <a:r>
              <a:rPr lang="ru-RU" altLang="ru-RU" sz="3600" b="1" dirty="0">
                <a:latin typeface="Monotype Corsiva" panose="03010101010201010101" pitchFamily="66" charset="0"/>
              </a:rPr>
              <a:t> </a:t>
            </a:r>
          </a:p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Наталья Александровна, </a:t>
            </a:r>
            <a:r>
              <a:rPr lang="ru-RU" altLang="ru-RU" sz="3600" dirty="0">
                <a:latin typeface="Monotype Corsiva" panose="03010101010201010101" pitchFamily="66" charset="0"/>
              </a:rPr>
              <a:t>учитель русского языка и литературы,</a:t>
            </a:r>
          </a:p>
          <a:p>
            <a:pPr algn="ctr"/>
            <a:r>
              <a:rPr lang="ru-RU" altLang="ru-RU" sz="3600" dirty="0">
                <a:latin typeface="Monotype Corsiva" panose="03010101010201010101" pitchFamily="66" charset="0"/>
              </a:rPr>
              <a:t>МБОУ «</a:t>
            </a:r>
            <a:r>
              <a:rPr lang="ru-RU" altLang="ru-RU" sz="3600" dirty="0" err="1">
                <a:latin typeface="Monotype Corsiva" panose="03010101010201010101" pitchFamily="66" charset="0"/>
              </a:rPr>
              <a:t>Верещакская</a:t>
            </a:r>
            <a:r>
              <a:rPr lang="ru-RU" altLang="ru-RU" sz="3600" dirty="0">
                <a:latin typeface="Monotype Corsiva" panose="03010101010201010101" pitchFamily="66" charset="0"/>
              </a:rPr>
              <a:t> СОШ  им. Героя Советского Союза </a:t>
            </a:r>
            <a:r>
              <a:rPr lang="ru-RU" altLang="ru-RU" sz="3600" dirty="0" err="1">
                <a:latin typeface="Monotype Corsiva" panose="03010101010201010101" pitchFamily="66" charset="0"/>
              </a:rPr>
              <a:t>Ф.И.Пугачёва</a:t>
            </a:r>
            <a:r>
              <a:rPr lang="ru-RU" altLang="ru-RU" sz="3600" dirty="0">
                <a:latin typeface="Monotype Corsiva" panose="03010101010201010101" pitchFamily="66" charset="0"/>
              </a:rPr>
              <a:t>»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E42EB0C-1F41-4567-BF8D-80FF3C6501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777" y="524969"/>
            <a:ext cx="3780332" cy="5517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2192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A6684A3-3C8D-4E29-A82A-A1B9F1FA8AE1}"/>
              </a:ext>
            </a:extLst>
          </p:cNvPr>
          <p:cNvSpPr/>
          <p:nvPr/>
        </p:nvSpPr>
        <p:spPr>
          <a:xfrm>
            <a:off x="2008990" y="441179"/>
            <a:ext cx="46470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Куприна </a:t>
            </a:r>
          </a:p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Анна Владимировна,</a:t>
            </a:r>
          </a:p>
          <a:p>
            <a:pPr algn="ctr"/>
            <a:r>
              <a:rPr lang="ru-RU" altLang="ru-RU" sz="3600" dirty="0">
                <a:latin typeface="Monotype Corsiva" panose="03010101010201010101" pitchFamily="66" charset="0"/>
              </a:rPr>
              <a:t>учитель русского языка и литературы,</a:t>
            </a:r>
          </a:p>
          <a:p>
            <a:pPr algn="ctr"/>
            <a:r>
              <a:rPr lang="ru-RU" altLang="ru-RU" sz="3600" dirty="0">
                <a:latin typeface="Monotype Corsiva" panose="03010101010201010101" pitchFamily="66" charset="0"/>
              </a:rPr>
              <a:t>МАОУ «Гришино-Слободская СОШ»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BCF5C3-8A35-47D9-B558-5355068100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285" y="838200"/>
            <a:ext cx="4241002" cy="47461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8257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7B7E2ED-90AB-442F-A684-BCD376A904A3}"/>
              </a:ext>
            </a:extLst>
          </p:cNvPr>
          <p:cNvSpPr/>
          <p:nvPr/>
        </p:nvSpPr>
        <p:spPr>
          <a:xfrm>
            <a:off x="3193366" y="1167619"/>
            <a:ext cx="834214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7200" b="1" dirty="0">
                <a:solidFill>
                  <a:srgbClr val="360036"/>
                </a:solidFill>
                <a:latin typeface="Monotype Corsiva" panose="03010101010201010101" pitchFamily="66" charset="0"/>
              </a:rPr>
              <a:t>УЧИТЕЛЯ НАЧАЛЬНЫХ КЛАССОВ</a:t>
            </a:r>
            <a:endParaRPr lang="ru-RU" altLang="ru-RU" sz="7200" dirty="0">
              <a:solidFill>
                <a:srgbClr val="360036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3680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A51A4A0-826A-4144-99AA-6FDE2E3C63E1}"/>
              </a:ext>
            </a:extLst>
          </p:cNvPr>
          <p:cNvSpPr/>
          <p:nvPr/>
        </p:nvSpPr>
        <p:spPr>
          <a:xfrm>
            <a:off x="2255731" y="101600"/>
            <a:ext cx="46470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 err="1">
                <a:latin typeface="Monotype Corsiva" panose="03010101010201010101" pitchFamily="66" charset="0"/>
              </a:rPr>
              <a:t>Осовитная</a:t>
            </a:r>
            <a:r>
              <a:rPr lang="ru-RU" altLang="ru-RU" sz="3600" b="1" dirty="0">
                <a:latin typeface="Monotype Corsiva" panose="03010101010201010101" pitchFamily="66" charset="0"/>
              </a:rPr>
              <a:t> </a:t>
            </a:r>
          </a:p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Мария Геннадьевна,</a:t>
            </a:r>
          </a:p>
          <a:p>
            <a:pPr algn="ctr"/>
            <a:r>
              <a:rPr lang="ru-RU" altLang="ru-RU" sz="3600" dirty="0">
                <a:latin typeface="Monotype Corsiva" panose="03010101010201010101" pitchFamily="66" charset="0"/>
              </a:rPr>
              <a:t>учитель русского языка и литературы,</a:t>
            </a:r>
          </a:p>
          <a:p>
            <a:pPr algn="ctr"/>
            <a:r>
              <a:rPr lang="ru-RU" altLang="ru-RU" sz="3600" dirty="0" err="1">
                <a:latin typeface="Monotype Corsiva" panose="03010101010201010101" pitchFamily="66" charset="0"/>
              </a:rPr>
              <a:t>МБОУ«Брянский</a:t>
            </a:r>
            <a:r>
              <a:rPr lang="ru-RU" altLang="ru-RU" sz="3600" dirty="0">
                <a:latin typeface="Monotype Corsiva" panose="03010101010201010101" pitchFamily="66" charset="0"/>
              </a:rPr>
              <a:t> городской лицей №2 </a:t>
            </a:r>
          </a:p>
          <a:p>
            <a:pPr algn="ctr"/>
            <a:r>
              <a:rPr lang="ru-RU" altLang="ru-RU" sz="3600" dirty="0">
                <a:latin typeface="Monotype Corsiva" panose="03010101010201010101" pitchFamily="66" charset="0"/>
              </a:rPr>
              <a:t>им. </a:t>
            </a:r>
            <a:r>
              <a:rPr lang="ru-RU" altLang="ru-RU" sz="3600" dirty="0" err="1">
                <a:latin typeface="Monotype Corsiva" panose="03010101010201010101" pitchFamily="66" charset="0"/>
              </a:rPr>
              <a:t>М.В.Ломоносова</a:t>
            </a:r>
            <a:r>
              <a:rPr lang="ru-RU" altLang="ru-RU" sz="3600" dirty="0">
                <a:latin typeface="Monotype Corsiva" panose="03010101010201010101" pitchFamily="66" charset="0"/>
              </a:rPr>
              <a:t>» </a:t>
            </a:r>
            <a:r>
              <a:rPr lang="ru-RU" altLang="ru-RU" sz="3600" dirty="0" err="1">
                <a:latin typeface="Monotype Corsiva" panose="03010101010201010101" pitchFamily="66" charset="0"/>
              </a:rPr>
              <a:t>г.Брянска</a:t>
            </a:r>
            <a:endParaRPr lang="ru-RU" altLang="ru-RU" sz="3600" dirty="0">
              <a:latin typeface="Monotype Corsiva" panose="03010101010201010101" pitchFamily="66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7C2D5A-34F3-417B-B16D-E8233D39DA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33804" y="1325336"/>
            <a:ext cx="5609771" cy="4207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7097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7546930-9CDA-48B6-B1DF-B68008EF3592}"/>
              </a:ext>
            </a:extLst>
          </p:cNvPr>
          <p:cNvSpPr/>
          <p:nvPr/>
        </p:nvSpPr>
        <p:spPr>
          <a:xfrm>
            <a:off x="1814286" y="420914"/>
            <a:ext cx="51175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Стеценко </a:t>
            </a:r>
          </a:p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Юлия Валерьевна, </a:t>
            </a:r>
          </a:p>
          <a:p>
            <a:pPr algn="ctr"/>
            <a:r>
              <a:rPr lang="ru-RU" altLang="ru-RU" sz="3600" dirty="0">
                <a:latin typeface="Monotype Corsiva" panose="03010101010201010101" pitchFamily="66" charset="0"/>
              </a:rPr>
              <a:t>учитель английского языка,</a:t>
            </a:r>
          </a:p>
          <a:p>
            <a:pPr algn="ctr"/>
            <a:r>
              <a:rPr lang="ru-RU" altLang="ru-RU" sz="3600" dirty="0">
                <a:latin typeface="Monotype Corsiva" panose="03010101010201010101" pitchFamily="66" charset="0"/>
              </a:rPr>
              <a:t>МБОУ «Гимназия №7 </a:t>
            </a:r>
            <a:r>
              <a:rPr lang="ru-RU" altLang="ru-RU" sz="3600" dirty="0" err="1">
                <a:latin typeface="Monotype Corsiva" panose="03010101010201010101" pitchFamily="66" charset="0"/>
              </a:rPr>
              <a:t>им.Героя</a:t>
            </a:r>
            <a:r>
              <a:rPr lang="ru-RU" altLang="ru-RU" sz="3600" dirty="0">
                <a:latin typeface="Monotype Corsiva" panose="03010101010201010101" pitchFamily="66" charset="0"/>
              </a:rPr>
              <a:t> России </a:t>
            </a:r>
            <a:r>
              <a:rPr lang="ru-RU" altLang="ru-RU" sz="3600" dirty="0" err="1">
                <a:latin typeface="Monotype Corsiva" panose="03010101010201010101" pitchFamily="66" charset="0"/>
              </a:rPr>
              <a:t>С.В.Василева</a:t>
            </a:r>
            <a:r>
              <a:rPr lang="ru-RU" altLang="ru-RU" sz="3600" dirty="0">
                <a:latin typeface="Monotype Corsiva" panose="03010101010201010101" pitchFamily="66" charset="0"/>
              </a:rPr>
              <a:t>»</a:t>
            </a:r>
          </a:p>
          <a:p>
            <a:pPr algn="ctr"/>
            <a:r>
              <a:rPr lang="ru-RU" altLang="ru-RU" sz="3600" dirty="0">
                <a:latin typeface="Monotype Corsiva" panose="03010101010201010101" pitchFamily="66" charset="0"/>
              </a:rPr>
              <a:t> </a:t>
            </a:r>
            <a:r>
              <a:rPr lang="ru-RU" altLang="ru-RU" sz="3600" dirty="0" err="1">
                <a:latin typeface="Monotype Corsiva" panose="03010101010201010101" pitchFamily="66" charset="0"/>
              </a:rPr>
              <a:t>г.Брянска</a:t>
            </a:r>
            <a:r>
              <a:rPr lang="ru-RU" altLang="ru-RU" sz="3600" dirty="0">
                <a:latin typeface="Monotype Corsiva" panose="03010101010201010101" pitchFamily="66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E222BE-D0C9-4E51-A94E-7886902125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965" y="600528"/>
            <a:ext cx="3770353" cy="56569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9392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0317BD1-3D97-43EF-A314-3B427DDD21EE}"/>
              </a:ext>
            </a:extLst>
          </p:cNvPr>
          <p:cNvSpPr/>
          <p:nvPr/>
        </p:nvSpPr>
        <p:spPr>
          <a:xfrm>
            <a:off x="2154131" y="431800"/>
            <a:ext cx="46470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Грачева </a:t>
            </a:r>
          </a:p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Елена Алексеевна,</a:t>
            </a:r>
          </a:p>
          <a:p>
            <a:pPr algn="ctr"/>
            <a:r>
              <a:rPr lang="ru-RU" altLang="ru-RU" sz="3600" dirty="0">
                <a:latin typeface="Monotype Corsiva" panose="03010101010201010101" pitchFamily="66" charset="0"/>
              </a:rPr>
              <a:t>учитель русского языка и литературы,</a:t>
            </a:r>
          </a:p>
          <a:p>
            <a:pPr algn="ctr"/>
            <a:r>
              <a:rPr lang="ru-RU" altLang="ru-RU" sz="3600" dirty="0">
                <a:latin typeface="Monotype Corsiva" panose="03010101010201010101" pitchFamily="66" charset="0"/>
              </a:rPr>
              <a:t>МБОУ «Гимназия №4» </a:t>
            </a:r>
            <a:r>
              <a:rPr lang="ru-RU" altLang="ru-RU" sz="3600" dirty="0" err="1">
                <a:latin typeface="Monotype Corsiva" panose="03010101010201010101" pitchFamily="66" charset="0"/>
              </a:rPr>
              <a:t>г.Брянска</a:t>
            </a:r>
            <a:endParaRPr lang="ru-RU" altLang="ru-RU" sz="3600" dirty="0">
              <a:latin typeface="Monotype Corsiva" panose="03010101010201010101" pitchFamily="66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3C3D7C-98A4-4E61-88B7-8A1CDD0280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45" y="431800"/>
            <a:ext cx="4227298" cy="59109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04095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A9E6A20-F5D6-47E8-A4A7-34D290A2778C}"/>
              </a:ext>
            </a:extLst>
          </p:cNvPr>
          <p:cNvSpPr/>
          <p:nvPr/>
        </p:nvSpPr>
        <p:spPr>
          <a:xfrm>
            <a:off x="3512681" y="195161"/>
            <a:ext cx="802617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7200" b="1" dirty="0">
                <a:solidFill>
                  <a:srgbClr val="360036"/>
                </a:solidFill>
                <a:latin typeface="Monotype Corsiva" panose="03010101010201010101" pitchFamily="66" charset="0"/>
              </a:rPr>
              <a:t>Учителя общественных дисциплин, истории, физической культуры, технологии</a:t>
            </a:r>
            <a:endParaRPr lang="ru-RU" altLang="ru-RU" sz="7200" dirty="0">
              <a:solidFill>
                <a:srgbClr val="360036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569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DB55AB-75AB-4A61-AD0C-0E26128B41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4273"/>
            <a:ext cx="5533406" cy="39703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0CC3C62-5916-4F7F-B6AC-19D99D55B0F7}"/>
              </a:ext>
            </a:extLst>
          </p:cNvPr>
          <p:cNvSpPr/>
          <p:nvPr/>
        </p:nvSpPr>
        <p:spPr>
          <a:xfrm>
            <a:off x="1617102" y="309654"/>
            <a:ext cx="46240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Паращенко </a:t>
            </a:r>
          </a:p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Светлана Владимировна, </a:t>
            </a:r>
          </a:p>
          <a:p>
            <a:pPr algn="ctr"/>
            <a:r>
              <a:rPr lang="ru-RU" altLang="ru-RU" sz="3600" dirty="0">
                <a:latin typeface="Monotype Corsiva" panose="03010101010201010101" pitchFamily="66" charset="0"/>
              </a:rPr>
              <a:t>учитель общественных дисциплин,</a:t>
            </a:r>
          </a:p>
          <a:p>
            <a:pPr algn="ctr"/>
            <a:r>
              <a:rPr lang="ru-RU" altLang="ru-RU" sz="3600" dirty="0">
                <a:latin typeface="Monotype Corsiva" panose="03010101010201010101" pitchFamily="66" charset="0"/>
              </a:rPr>
              <a:t>МБОУ «</a:t>
            </a:r>
            <a:r>
              <a:rPr lang="ru-RU" altLang="ru-RU" sz="3600" dirty="0" err="1">
                <a:latin typeface="Monotype Corsiva" panose="03010101010201010101" pitchFamily="66" charset="0"/>
              </a:rPr>
              <a:t>Чуровичская</a:t>
            </a:r>
            <a:r>
              <a:rPr lang="ru-RU" altLang="ru-RU" sz="3600" dirty="0">
                <a:latin typeface="Monotype Corsiva" panose="03010101010201010101" pitchFamily="66" charset="0"/>
              </a:rPr>
              <a:t> СОШ» </a:t>
            </a:r>
          </a:p>
        </p:txBody>
      </p:sp>
    </p:spTree>
    <p:extLst>
      <p:ext uri="{BB962C8B-B14F-4D97-AF65-F5344CB8AC3E}">
        <p14:creationId xmlns:p14="http://schemas.microsoft.com/office/powerpoint/2010/main" val="41761356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4C19D68-9657-4C16-8380-BBB2D77561FA}"/>
              </a:ext>
            </a:extLst>
          </p:cNvPr>
          <p:cNvSpPr/>
          <p:nvPr/>
        </p:nvSpPr>
        <p:spPr>
          <a:xfrm>
            <a:off x="2328302" y="261256"/>
            <a:ext cx="46240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Лебедев </a:t>
            </a:r>
          </a:p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Алексей Геннадьевич, </a:t>
            </a:r>
          </a:p>
          <a:p>
            <a:pPr algn="ctr"/>
            <a:r>
              <a:rPr lang="ru-RU" altLang="ru-RU" sz="3600" dirty="0">
                <a:latin typeface="Monotype Corsiva" panose="03010101010201010101" pitchFamily="66" charset="0"/>
              </a:rPr>
              <a:t>учитель истории и общественных дисциплин,</a:t>
            </a:r>
          </a:p>
          <a:p>
            <a:pPr algn="ctr"/>
            <a:r>
              <a:rPr lang="ru-RU" altLang="ru-RU" sz="3600" dirty="0">
                <a:latin typeface="Monotype Corsiva" panose="03010101010201010101" pitchFamily="66" charset="0"/>
              </a:rPr>
              <a:t> МБОУ «Стародубская СОШ №2»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A78B0A-38E2-4FC6-B66A-3FAA29245E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430" y="489857"/>
            <a:ext cx="3918857" cy="58782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55730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1C52DB7-816D-43FF-838C-F864DA75F075}"/>
              </a:ext>
            </a:extLst>
          </p:cNvPr>
          <p:cNvSpPr/>
          <p:nvPr/>
        </p:nvSpPr>
        <p:spPr>
          <a:xfrm>
            <a:off x="2197673" y="798284"/>
            <a:ext cx="46240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 err="1">
                <a:latin typeface="Monotype Corsiva" panose="03010101010201010101" pitchFamily="66" charset="0"/>
              </a:rPr>
              <a:t>Рябиченко</a:t>
            </a:r>
            <a:r>
              <a:rPr lang="ru-RU" altLang="ru-RU" sz="3600" b="1" dirty="0">
                <a:latin typeface="Monotype Corsiva" panose="03010101010201010101" pitchFamily="66" charset="0"/>
              </a:rPr>
              <a:t> </a:t>
            </a:r>
          </a:p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Людмила Петровна,</a:t>
            </a:r>
          </a:p>
          <a:p>
            <a:pPr algn="ctr"/>
            <a:r>
              <a:rPr lang="ru-RU" altLang="ru-RU" sz="3600" dirty="0">
                <a:latin typeface="Monotype Corsiva" panose="03010101010201010101" pitchFamily="66" charset="0"/>
              </a:rPr>
              <a:t>учитель технологии, МОУ «СОШ №1» </a:t>
            </a:r>
            <a:r>
              <a:rPr lang="ru-RU" altLang="ru-RU" sz="3600" dirty="0" err="1">
                <a:latin typeface="Monotype Corsiva" panose="03010101010201010101" pitchFamily="66" charset="0"/>
              </a:rPr>
              <a:t>г.Унеча</a:t>
            </a:r>
            <a:endParaRPr lang="ru-RU" altLang="ru-RU" sz="3600" dirty="0">
              <a:latin typeface="Monotype Corsiva" panose="03010101010201010101" pitchFamily="66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C81CBE0-CD18-41D0-B170-89AEE4ABE4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342" y="572726"/>
            <a:ext cx="4281715" cy="57089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2145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34426C9-427C-420C-9911-9644B00B0EF3}"/>
              </a:ext>
            </a:extLst>
          </p:cNvPr>
          <p:cNvSpPr/>
          <p:nvPr/>
        </p:nvSpPr>
        <p:spPr>
          <a:xfrm>
            <a:off x="2032000" y="555792"/>
            <a:ext cx="5588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 err="1">
                <a:latin typeface="Monotype Corsiva" panose="03010101010201010101" pitchFamily="66" charset="0"/>
              </a:rPr>
              <a:t>Глуховская</a:t>
            </a:r>
            <a:r>
              <a:rPr lang="ru-RU" altLang="ru-RU" sz="3600" b="1" dirty="0">
                <a:latin typeface="Monotype Corsiva" panose="03010101010201010101" pitchFamily="66" charset="0"/>
              </a:rPr>
              <a:t> </a:t>
            </a:r>
          </a:p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Татьяна Петровна, </a:t>
            </a:r>
          </a:p>
          <a:p>
            <a:pPr algn="ctr"/>
            <a:r>
              <a:rPr lang="ru-RU" altLang="ru-RU" sz="3600" dirty="0">
                <a:latin typeface="Monotype Corsiva" panose="03010101010201010101" pitchFamily="66" charset="0"/>
              </a:rPr>
              <a:t>учитель начальных классов, </a:t>
            </a:r>
          </a:p>
          <a:p>
            <a:pPr algn="ctr"/>
            <a:r>
              <a:rPr lang="ru-RU" altLang="ru-RU" sz="3600" dirty="0">
                <a:latin typeface="Monotype Corsiva" panose="03010101010201010101" pitchFamily="66" charset="0"/>
              </a:rPr>
              <a:t>МБОУ «</a:t>
            </a:r>
            <a:r>
              <a:rPr lang="ru-RU" altLang="ru-RU" sz="3600" dirty="0" err="1">
                <a:latin typeface="Monotype Corsiva" panose="03010101010201010101" pitchFamily="66" charset="0"/>
              </a:rPr>
              <a:t>Сещинская</a:t>
            </a:r>
            <a:r>
              <a:rPr lang="ru-RU" altLang="ru-RU" sz="3600" dirty="0">
                <a:latin typeface="Monotype Corsiva" panose="03010101010201010101" pitchFamily="66" charset="0"/>
              </a:rPr>
              <a:t> СОШ </a:t>
            </a:r>
          </a:p>
          <a:p>
            <a:pPr algn="ctr"/>
            <a:r>
              <a:rPr lang="ru-RU" altLang="ru-RU" sz="3600" dirty="0">
                <a:latin typeface="Monotype Corsiva" panose="03010101010201010101" pitchFamily="66" charset="0"/>
              </a:rPr>
              <a:t>им. К.Я. Поварова»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D9A34B5-BDFE-4A11-9812-BC7A28B4E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739359"/>
            <a:ext cx="3602736" cy="54010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0504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7DA3F08-C818-4535-914A-3ADB3AEFC5CC}"/>
              </a:ext>
            </a:extLst>
          </p:cNvPr>
          <p:cNvSpPr/>
          <p:nvPr/>
        </p:nvSpPr>
        <p:spPr>
          <a:xfrm>
            <a:off x="1567543" y="371994"/>
            <a:ext cx="5588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 err="1">
                <a:latin typeface="Monotype Corsiva" panose="03010101010201010101" pitchFamily="66" charset="0"/>
              </a:rPr>
              <a:t>Туркова</a:t>
            </a:r>
            <a:r>
              <a:rPr lang="ru-RU" altLang="ru-RU" sz="3600" b="1" dirty="0">
                <a:latin typeface="Monotype Corsiva" panose="03010101010201010101" pitchFamily="66" charset="0"/>
              </a:rPr>
              <a:t> </a:t>
            </a:r>
          </a:p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Надежда Владимировна, </a:t>
            </a:r>
          </a:p>
          <a:p>
            <a:pPr algn="ctr"/>
            <a:r>
              <a:rPr lang="ru-RU" altLang="ru-RU" sz="3600" dirty="0">
                <a:latin typeface="Monotype Corsiva" panose="03010101010201010101" pitchFamily="66" charset="0"/>
              </a:rPr>
              <a:t>учитель начальных классов, МБОУ «</a:t>
            </a:r>
            <a:r>
              <a:rPr lang="ru-RU" altLang="ru-RU" sz="3600" dirty="0" err="1">
                <a:latin typeface="Monotype Corsiva" panose="03010101010201010101" pitchFamily="66" charset="0"/>
              </a:rPr>
              <a:t>Клетнянская</a:t>
            </a:r>
            <a:r>
              <a:rPr lang="ru-RU" altLang="ru-RU" sz="3600" dirty="0">
                <a:latin typeface="Monotype Corsiva" panose="03010101010201010101" pitchFamily="66" charset="0"/>
              </a:rPr>
              <a:t> СОШ №2 им. Героя Советского Союза </a:t>
            </a:r>
            <a:r>
              <a:rPr lang="ru-RU" altLang="ru-RU" sz="3600" dirty="0" err="1">
                <a:latin typeface="Monotype Corsiva" panose="03010101010201010101" pitchFamily="66" charset="0"/>
              </a:rPr>
              <a:t>Н.В.Можаева</a:t>
            </a:r>
            <a:r>
              <a:rPr lang="ru-RU" altLang="ru-RU" sz="3600" dirty="0">
                <a:latin typeface="Monotype Corsiva" panose="03010101010201010101" pitchFamily="66" charset="0"/>
              </a:rPr>
              <a:t>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08FC09-F757-4CFE-A855-C5181D39DF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09422" y="1213548"/>
            <a:ext cx="5919946" cy="44309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5115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76DD742-8F7A-40B6-90B3-E1A113E1AED7}"/>
              </a:ext>
            </a:extLst>
          </p:cNvPr>
          <p:cNvSpPr/>
          <p:nvPr/>
        </p:nvSpPr>
        <p:spPr>
          <a:xfrm>
            <a:off x="1567543" y="371994"/>
            <a:ext cx="5588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Симонина </a:t>
            </a:r>
          </a:p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Наталья Викторовна, </a:t>
            </a:r>
          </a:p>
          <a:p>
            <a:pPr algn="ctr"/>
            <a:r>
              <a:rPr lang="ru-RU" altLang="ru-RU" sz="3600" dirty="0">
                <a:latin typeface="Monotype Corsiva" panose="03010101010201010101" pitchFamily="66" charset="0"/>
              </a:rPr>
              <a:t>учитель начальных классов, МБОУ «Гимназия № 1» </a:t>
            </a:r>
            <a:r>
              <a:rPr lang="ru-RU" altLang="ru-RU" sz="3600" dirty="0" err="1">
                <a:latin typeface="Monotype Corsiva" panose="03010101010201010101" pitchFamily="66" charset="0"/>
              </a:rPr>
              <a:t>п.Навля</a:t>
            </a:r>
            <a:endParaRPr lang="ru-RU" altLang="ru-RU" sz="3600" dirty="0">
              <a:latin typeface="Monotype Corsiva" panose="03010101010201010101" pitchFamily="66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F7FDCC-39E0-4AB3-A3C0-D9D55D4DB1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835" y="371994"/>
            <a:ext cx="4296792" cy="61140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9365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BAA687C-628E-49DD-979F-435308FA31D7}"/>
              </a:ext>
            </a:extLst>
          </p:cNvPr>
          <p:cNvSpPr/>
          <p:nvPr/>
        </p:nvSpPr>
        <p:spPr>
          <a:xfrm>
            <a:off x="1567543" y="371994"/>
            <a:ext cx="5588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Скиба </a:t>
            </a:r>
          </a:p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Юлия Александровна, </a:t>
            </a:r>
          </a:p>
          <a:p>
            <a:pPr algn="ctr"/>
            <a:r>
              <a:rPr lang="ru-RU" altLang="ru-RU" sz="3600" dirty="0">
                <a:latin typeface="Monotype Corsiva" panose="03010101010201010101" pitchFamily="66" charset="0"/>
              </a:rPr>
              <a:t>учитель начальных классов, МБОУ «</a:t>
            </a:r>
            <a:r>
              <a:rPr lang="ru-RU" altLang="ru-RU" sz="3600" dirty="0" err="1">
                <a:latin typeface="Monotype Corsiva" panose="03010101010201010101" pitchFamily="66" charset="0"/>
              </a:rPr>
              <a:t>Витовская</a:t>
            </a:r>
            <a:r>
              <a:rPr lang="ru-RU" altLang="ru-RU" sz="3600" dirty="0">
                <a:latin typeface="Monotype Corsiva" panose="03010101010201010101" pitchFamily="66" charset="0"/>
              </a:rPr>
              <a:t> ООШ </a:t>
            </a:r>
          </a:p>
          <a:p>
            <a:pPr algn="ctr"/>
            <a:r>
              <a:rPr lang="ru-RU" altLang="ru-RU" sz="3600" dirty="0">
                <a:latin typeface="Monotype Corsiva" panose="03010101010201010101" pitchFamily="66" charset="0"/>
              </a:rPr>
              <a:t>им. </a:t>
            </a:r>
            <a:r>
              <a:rPr lang="ru-RU" altLang="ru-RU" sz="3600" dirty="0" err="1">
                <a:latin typeface="Monotype Corsiva" panose="03010101010201010101" pitchFamily="66" charset="0"/>
              </a:rPr>
              <a:t>А.Е.Зубцова</a:t>
            </a:r>
            <a:r>
              <a:rPr lang="ru-RU" altLang="ru-RU" sz="3600" dirty="0">
                <a:latin typeface="Monotype Corsiva" panose="03010101010201010101" pitchFamily="66" charset="0"/>
              </a:rPr>
              <a:t>»</a:t>
            </a:r>
          </a:p>
          <a:p>
            <a:pPr algn="ctr"/>
            <a:r>
              <a:rPr lang="ru-RU" altLang="ru-RU" sz="3600" dirty="0">
                <a:latin typeface="Monotype Corsiva" panose="03010101010201010101" pitchFamily="66" charset="0"/>
              </a:rPr>
              <a:t> </a:t>
            </a:r>
            <a:r>
              <a:rPr lang="ru-RU" altLang="ru-RU" sz="3600" dirty="0" err="1">
                <a:latin typeface="Monotype Corsiva" panose="03010101010201010101" pitchFamily="66" charset="0"/>
              </a:rPr>
              <a:t>Почепского</a:t>
            </a:r>
            <a:r>
              <a:rPr lang="ru-RU" altLang="ru-RU" sz="3600" dirty="0">
                <a:latin typeface="Monotype Corsiva" panose="03010101010201010101" pitchFamily="66" charset="0"/>
              </a:rPr>
              <a:t> района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FF314D-AFB2-4F4D-9543-163B33A1CA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98" b="8251"/>
          <a:stretch/>
        </p:blipFill>
        <p:spPr>
          <a:xfrm>
            <a:off x="7038664" y="793717"/>
            <a:ext cx="3960029" cy="52705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9195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731EE40-19E5-46BC-8162-69DC834A9C1F}"/>
              </a:ext>
            </a:extLst>
          </p:cNvPr>
          <p:cNvSpPr/>
          <p:nvPr/>
        </p:nvSpPr>
        <p:spPr>
          <a:xfrm>
            <a:off x="3193366" y="1167618"/>
            <a:ext cx="802617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7200" b="1" dirty="0">
                <a:solidFill>
                  <a:srgbClr val="360036"/>
                </a:solidFill>
                <a:latin typeface="Monotype Corsiva" panose="03010101010201010101" pitchFamily="66" charset="0"/>
              </a:rPr>
              <a:t>Учителя математики, </a:t>
            </a:r>
          </a:p>
          <a:p>
            <a:pPr algn="ctr"/>
            <a:r>
              <a:rPr lang="ru-RU" altLang="ru-RU" sz="7200" b="1" dirty="0">
                <a:solidFill>
                  <a:srgbClr val="360036"/>
                </a:solidFill>
                <a:latin typeface="Monotype Corsiva" panose="03010101010201010101" pitchFamily="66" charset="0"/>
              </a:rPr>
              <a:t>физики</a:t>
            </a:r>
            <a:endParaRPr lang="ru-RU" altLang="ru-RU" sz="7200" dirty="0">
              <a:solidFill>
                <a:srgbClr val="360036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076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FA51472-0715-4039-99C2-49004A37EF40}"/>
              </a:ext>
            </a:extLst>
          </p:cNvPr>
          <p:cNvSpPr/>
          <p:nvPr/>
        </p:nvSpPr>
        <p:spPr>
          <a:xfrm>
            <a:off x="1814285" y="418770"/>
            <a:ext cx="560251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Иванин </a:t>
            </a:r>
          </a:p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Иван Викторович,</a:t>
            </a:r>
          </a:p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 </a:t>
            </a:r>
            <a:r>
              <a:rPr lang="ru-RU" altLang="ru-RU" sz="3600" dirty="0">
                <a:latin typeface="Monotype Corsiva" panose="03010101010201010101" pitchFamily="66" charset="0"/>
              </a:rPr>
              <a:t>учитель математики,</a:t>
            </a:r>
          </a:p>
          <a:p>
            <a:pPr algn="ctr"/>
            <a:r>
              <a:rPr lang="ru-RU" altLang="ru-RU" sz="3600" dirty="0">
                <a:latin typeface="Monotype Corsiva" panose="03010101010201010101" pitchFamily="66" charset="0"/>
              </a:rPr>
              <a:t>МБОУ «</a:t>
            </a:r>
            <a:r>
              <a:rPr lang="ru-RU" altLang="ru-RU" sz="3600" dirty="0" err="1">
                <a:latin typeface="Monotype Corsiva" panose="03010101010201010101" pitchFamily="66" charset="0"/>
              </a:rPr>
              <a:t>Вельяминовская</a:t>
            </a:r>
            <a:r>
              <a:rPr lang="ru-RU" altLang="ru-RU" sz="3600" dirty="0">
                <a:latin typeface="Monotype Corsiva" panose="03010101010201010101" pitchFamily="66" charset="0"/>
              </a:rPr>
              <a:t> СОШ им. Л.С. Филина»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7B3DD7-3D06-4D0E-ABCA-14815E53EA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228" y="961571"/>
            <a:ext cx="3638247" cy="54573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0954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C05947A-3A1C-4DB0-AF9E-128E4D02F12A}"/>
              </a:ext>
            </a:extLst>
          </p:cNvPr>
          <p:cNvSpPr/>
          <p:nvPr/>
        </p:nvSpPr>
        <p:spPr>
          <a:xfrm>
            <a:off x="1712685" y="566678"/>
            <a:ext cx="560251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Кириченко </a:t>
            </a:r>
          </a:p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Анастасия Игоревна,</a:t>
            </a:r>
          </a:p>
          <a:p>
            <a:pPr algn="ctr"/>
            <a:r>
              <a:rPr lang="ru-RU" altLang="ru-RU" sz="3600" dirty="0">
                <a:latin typeface="Monotype Corsiva" panose="03010101010201010101" pitchFamily="66" charset="0"/>
              </a:rPr>
              <a:t>учитель математики,</a:t>
            </a:r>
          </a:p>
          <a:p>
            <a:pPr algn="ctr"/>
            <a:r>
              <a:rPr lang="ru-RU" altLang="ru-RU" sz="3600" dirty="0">
                <a:latin typeface="Monotype Corsiva" panose="03010101010201010101" pitchFamily="66" charset="0"/>
              </a:rPr>
              <a:t>МБОУ «</a:t>
            </a:r>
            <a:r>
              <a:rPr lang="ru-RU" altLang="ru-RU" sz="3600" dirty="0" err="1">
                <a:latin typeface="Monotype Corsiva" panose="03010101010201010101" pitchFamily="66" charset="0"/>
              </a:rPr>
              <a:t>Злынковская</a:t>
            </a:r>
            <a:r>
              <a:rPr lang="ru-RU" altLang="ru-RU" sz="3600" dirty="0">
                <a:latin typeface="Monotype Corsiva" panose="03010101010201010101" pitchFamily="66" charset="0"/>
              </a:rPr>
              <a:t> </a:t>
            </a:r>
          </a:p>
          <a:p>
            <a:pPr algn="ctr"/>
            <a:r>
              <a:rPr lang="ru-RU" altLang="ru-RU" sz="3600" dirty="0">
                <a:latin typeface="Monotype Corsiva" panose="03010101010201010101" pitchFamily="66" charset="0"/>
              </a:rPr>
              <a:t>СОШ №1»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766FC1-D298-4014-838F-61D4EDC170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095208"/>
            <a:ext cx="3983517" cy="51961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87311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412</Words>
  <Application>Microsoft Office PowerPoint</Application>
  <PresentationFormat>Широкоэкранный</PresentationFormat>
  <Paragraphs>91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Ерёмина</dc:creator>
  <cp:lastModifiedBy>Елена Ерёмина</cp:lastModifiedBy>
  <cp:revision>17</cp:revision>
  <dcterms:created xsi:type="dcterms:W3CDTF">2021-02-20T11:44:19Z</dcterms:created>
  <dcterms:modified xsi:type="dcterms:W3CDTF">2021-03-14T13:52:33Z</dcterms:modified>
</cp:coreProperties>
</file>