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66" r:id="rId6"/>
    <p:sldId id="265" r:id="rId7"/>
    <p:sldId id="264" r:id="rId8"/>
    <p:sldId id="262" r:id="rId9"/>
    <p:sldId id="263" r:id="rId10"/>
    <p:sldId id="275" r:id="rId11"/>
    <p:sldId id="274" r:id="rId12"/>
    <p:sldId id="273" r:id="rId13"/>
    <p:sldId id="272" r:id="rId14"/>
    <p:sldId id="270" r:id="rId15"/>
    <p:sldId id="271" r:id="rId16"/>
    <p:sldId id="261" r:id="rId17"/>
    <p:sldId id="260" r:id="rId18"/>
    <p:sldId id="269" r:id="rId19"/>
    <p:sldId id="282" r:id="rId20"/>
    <p:sldId id="279" r:id="rId21"/>
    <p:sldId id="281" r:id="rId22"/>
    <p:sldId id="280" r:id="rId23"/>
    <p:sldId id="258" r:id="rId24"/>
    <p:sldId id="278" r:id="rId25"/>
    <p:sldId id="277" r:id="rId26"/>
    <p:sldId id="259" r:id="rId27"/>
    <p:sldId id="285" r:id="rId28"/>
    <p:sldId id="276" r:id="rId29"/>
    <p:sldId id="284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70F"/>
    <a:srgbClr val="20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5AC51-EF6D-40A5-A266-C0F50A5C8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C65D4C-0CD6-4273-BB8D-B6E53C65D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BB22FB-3A19-4938-BDDF-2B32CEA4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763803-6819-4C1C-8755-A6463069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0C67E-DDAA-4A3D-B6F1-5E89107A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9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9244D-9671-4A8B-A3F4-72D562A2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35EDE8-0C87-4745-9F80-B43DEA718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E1120-859C-4EA6-94FE-85757DD6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255C2-9648-4086-AB03-AFBDA5B6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3EA06-E590-462A-BC23-FB440A93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2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494900-F05F-4266-8157-828CE8205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9CA4A-4E35-4ED3-B8F3-7B7521626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B316D-9CD0-4934-B3D4-380B6961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896E9-82E9-40E6-B5A8-DA9CEE47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D301A-6206-4E12-91C7-1EF56F15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4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62D1F-EA42-4C61-ACBF-112FF653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9F02C-C916-4156-B48B-600A513B1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8792-B1E2-4742-B2FE-1E2EA03E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BECA3-EE48-4224-BD7E-4ECB6772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727D6-9411-48D7-8749-B36A1EE2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7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AE1D6-DB2F-4F55-870D-EAFDF3C0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5BDDB-4129-40D5-8548-1E0AD99B8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BDE4F-631C-471D-8AF9-0E9632A6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4AA9-9027-4030-BD7E-81086210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71AEB-23F6-43D4-B11B-AECEE065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7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680B9-4F8E-4926-9ABA-F308FAB9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21639-4166-4045-AA29-92026A4A7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3386D3-4AF3-40F3-9599-5B7917D6E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8E717D-B02B-43F4-9536-DB9440BE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571659-D9D4-42D1-9DDB-0DBA1ADE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A039B-D2FF-4507-9F62-C6297F79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0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E063A-1E6A-4AF2-B428-104E21A7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5BB86E-ED72-441B-B3BD-BA2A5293C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F6242-1A7C-4C15-AF35-9BF483CB6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71D825-17A8-498C-8693-825D9AD8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452B78-8055-442E-B4B5-967A92CD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83E35-5C51-42C6-BB3C-5E7B2AAC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900A0-8214-45F6-9FD6-46916A25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B087E0-C230-4488-BBF4-EC36193D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B1581-0732-41E2-9596-D899D4CD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EEBAA5-2FB1-4277-81E9-0B3D856F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A07DA3-462D-4338-9436-927CEC9B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F4527-D3DB-49F0-8643-AD0D4894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6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9DA4D3-8908-4F2B-97C5-FA053146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002C9E-3C61-4005-9C2C-F8895A678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58232B-7DCF-46D3-B8D7-A31B531A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4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B59AA-769B-4B47-A13C-4D71A4D8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8C77E-FC3B-48B2-BB3E-BCCFB2D5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BEC4C3-ABAA-43F5-9CDF-BDE0F5BC8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269F0-8DE8-4335-B251-4CE87603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38CD06-0C6D-4DAE-A882-F72833D6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E2B6F-8530-4ABC-A55C-3BD286C8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1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B45EE-D902-4833-BC20-75C70452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4C7229-78DA-4EF4-B747-75B22CFB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E2B279-F025-4D42-9214-2747483AB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5E99A-0AD3-4B57-850B-6B4C3D3A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40CC9A-C7E8-4C62-8248-F112F041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C9DB39-E002-4F35-A317-BCD3EDAB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EB110-9E1F-46A4-9755-5BA4FFC2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EA069-9993-4969-8DA7-C7E551E10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BDF35-A556-4184-92B5-93A45984E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D76C-0F89-4FD9-AA45-41FFEDA7845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8F85F-2802-417D-AD6A-1F04403C2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D3DFF-F5FE-4A57-A324-371BA0D18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619F-CA87-45C2-8C12-7C6E1D55B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&quot;золотые узоры png&quot;">
            <a:extLst>
              <a:ext uri="{FF2B5EF4-FFF2-40B4-BE49-F238E27FC236}">
                <a16:creationId xmlns:a16="http://schemas.microsoft.com/office/drawing/2014/main" id="{7F894CB9-0B1C-45E0-AB6F-82BEB342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4470400"/>
            <a:ext cx="6259288" cy="25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08582F-4B23-49B7-96F0-54D1D9F9C516}"/>
              </a:ext>
            </a:extLst>
          </p:cNvPr>
          <p:cNvSpPr/>
          <p:nvPr/>
        </p:nvSpPr>
        <p:spPr>
          <a:xfrm>
            <a:off x="553050" y="785061"/>
            <a:ext cx="11310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ЧЛЕНЫ НОМИНАЦИОННОГО ЖЮРИ</a:t>
            </a:r>
          </a:p>
          <a:p>
            <a:pPr algn="ctr"/>
            <a:r>
              <a:rPr lang="ru-RU" alt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  <a:t> регионального этапа Всероссийского конкурса </a:t>
            </a:r>
            <a:br>
              <a:rPr lang="ru-RU" alt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alt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  <a:t>«Учитель года России»</a:t>
            </a:r>
          </a:p>
          <a:p>
            <a:pPr algn="ctr"/>
            <a:r>
              <a:rPr lang="ru-RU" alt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  <a:t> в 20</a:t>
            </a:r>
            <a:r>
              <a:rPr lang="en-US" alt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  <a:t>21</a:t>
            </a:r>
            <a:r>
              <a:rPr lang="ru-RU" alt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  <a:t> году</a:t>
            </a:r>
          </a:p>
        </p:txBody>
      </p:sp>
      <p:pic>
        <p:nvPicPr>
          <p:cNvPr id="12" name="Picture 8" descr="Картинки по запросу &quot;золотые узоры png&quot;">
            <a:extLst>
              <a:ext uri="{FF2B5EF4-FFF2-40B4-BE49-F238E27FC236}">
                <a16:creationId xmlns:a16="http://schemas.microsoft.com/office/drawing/2014/main" id="{E615D553-364B-4E6A-B62B-6D314C95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1091" y="5628214"/>
            <a:ext cx="2586482" cy="103459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4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A8CA0D-67D0-4BDA-8BAC-AF2724E055C3}"/>
              </a:ext>
            </a:extLst>
          </p:cNvPr>
          <p:cNvSpPr/>
          <p:nvPr/>
        </p:nvSpPr>
        <p:spPr>
          <a:xfrm>
            <a:off x="422032" y="777240"/>
            <a:ext cx="7469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Марусова Татьяна Петровна, </a:t>
            </a:r>
            <a:r>
              <a:rPr lang="ru-RU" altLang="ru-RU" sz="3200" dirty="0">
                <a:latin typeface="Monotype Corsiva" panose="03010101010201010101" pitchFamily="66" charset="0"/>
              </a:rPr>
              <a:t>заместитель директора, учитель математики, Заслуженный учитель Российской Федерации ГБОУ «Брянский городской лицей №1 им. А.С. Пушкина», победитель конкурса лучших учителей Российской Федерации в рамках приоритетного национального проекта «Образование»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D3C4C4-5341-4AD4-9536-72668D31C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1043924"/>
            <a:ext cx="3346434" cy="4811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52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42FF8B-9271-4812-BDF9-D97C0A09B532}"/>
              </a:ext>
            </a:extLst>
          </p:cNvPr>
          <p:cNvSpPr/>
          <p:nvPr/>
        </p:nvSpPr>
        <p:spPr>
          <a:xfrm>
            <a:off x="548640" y="1480624"/>
            <a:ext cx="6189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Бирюлина Елена Владимировна,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кандидат педагогических наук, доцент центра мониторинга и инновационной деятельности ДО ГАУ ДПО «БИПКРО»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0BE423-AC86-4EAD-9348-B067EE3B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63" y="915378"/>
            <a:ext cx="3348223" cy="5027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93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088132-F72D-458F-AADA-AFF19447BA68}"/>
              </a:ext>
            </a:extLst>
          </p:cNvPr>
          <p:cNvSpPr/>
          <p:nvPr/>
        </p:nvSpPr>
        <p:spPr>
          <a:xfrm>
            <a:off x="548640" y="735036"/>
            <a:ext cx="61897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Филин Павел Владимирович,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математики, информатики МБОУ «СОШ № 46» г. Брянска, победитель регионального этапа Всероссийского конкурса «Учитель года России» в 2012 году, Почётный работник общего образования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0C0687-59C3-459D-BA0A-797D8A3C6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3" y="1044651"/>
            <a:ext cx="3742009" cy="4941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3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4D97CF-6D30-46EB-9BA0-F15FE956F61D}"/>
              </a:ext>
            </a:extLst>
          </p:cNvPr>
          <p:cNvSpPr/>
          <p:nvPr/>
        </p:nvSpPr>
        <p:spPr>
          <a:xfrm>
            <a:off x="506437" y="917916"/>
            <a:ext cx="68791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Василенко Константин Николаевич,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директор, учитель физики МБОУ «Дубровская СОШ №2», лауреат регионального этапа Всероссийского конкурса «Учитель года России» в 2018 году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D49154-030F-4E42-98F3-99EEFC07A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0" y="1041009"/>
            <a:ext cx="3397876" cy="481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37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EAA3F1-2D59-408E-914E-57C339AF7E0A}"/>
              </a:ext>
            </a:extLst>
          </p:cNvPr>
          <p:cNvSpPr/>
          <p:nvPr/>
        </p:nvSpPr>
        <p:spPr>
          <a:xfrm>
            <a:off x="2082911" y="1463039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Учителя </a:t>
            </a:r>
          </a:p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химии, биологии, </a:t>
            </a:r>
          </a:p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географии</a:t>
            </a:r>
            <a:endParaRPr lang="ru-RU" altLang="ru-RU" sz="7200" dirty="0">
              <a:solidFill>
                <a:srgbClr val="19270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8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B39402-60BC-4E11-B451-0DE5AD6C5675}"/>
              </a:ext>
            </a:extLst>
          </p:cNvPr>
          <p:cNvSpPr/>
          <p:nvPr/>
        </p:nvSpPr>
        <p:spPr>
          <a:xfrm>
            <a:off x="1231392" y="560486"/>
            <a:ext cx="64795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Клюев Юрий Александрович, </a:t>
            </a:r>
            <a:r>
              <a:rPr lang="ru-RU" altLang="ru-RU" sz="3600" dirty="0">
                <a:latin typeface="Monotype Corsiva" panose="03010101010201010101" pitchFamily="66" charset="0"/>
              </a:rPr>
              <a:t>директор ГБОУ «Брянский городской лицей №1 им. А.С.Пушкина», кандидат биологических наук, Почётный работник общего образования Российской Федерации, призер заключительного этапа Всероссийского конкурса «Учитель года России» в 2018 году, </a:t>
            </a:r>
            <a:r>
              <a:rPr lang="ru-RU" altLang="ru-RU" sz="3600" b="1" dirty="0">
                <a:latin typeface="Monotype Corsiva" panose="03010101010201010101" pitchFamily="66" charset="0"/>
              </a:rPr>
              <a:t>председатель 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5A1C23-318B-4DBA-AB47-516CC43C2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72" y="889843"/>
            <a:ext cx="3380252" cy="507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77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A2E8ED-2377-40D3-89E5-838CF12FE4E3}"/>
              </a:ext>
            </a:extLst>
          </p:cNvPr>
          <p:cNvSpPr/>
          <p:nvPr/>
        </p:nvSpPr>
        <p:spPr>
          <a:xfrm>
            <a:off x="440348" y="721029"/>
            <a:ext cx="6738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Кожемякина Марина Павловна,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заместитель директора, учитель биологии  МБОУ «Лицей № 27 им. Героя Советского Союза И.Е.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Кустова</a:t>
            </a:r>
            <a:r>
              <a:rPr lang="ru-RU" altLang="ru-RU" sz="3600" dirty="0">
                <a:latin typeface="Monotype Corsiva" panose="03010101010201010101" pitchFamily="66" charset="0"/>
              </a:rPr>
              <a:t>» г. Брянска, Почётный работник общего образования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DA021-A333-4B90-9354-5229F669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72" y="1341993"/>
            <a:ext cx="4262358" cy="3490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33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91376C-DDF4-4DF4-892E-504EECEE4EE0}"/>
              </a:ext>
            </a:extLst>
          </p:cNvPr>
          <p:cNvSpPr/>
          <p:nvPr/>
        </p:nvSpPr>
        <p:spPr>
          <a:xfrm>
            <a:off x="753588" y="721028"/>
            <a:ext cx="6738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Жучкова Светлана Владимировна,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биологии МБОУ «СОШ № 25» г. Брянска, победитель регионального этапа Всероссийского конкурса «Учитель года России» в 2017 году, Почётный работник среднего профессионального образования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3F9C9-7D8D-42C7-8340-4EBD202A5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16" y="1011145"/>
            <a:ext cx="3626782" cy="4835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53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019C57-02DF-4514-A460-A5B32CFAA806}"/>
              </a:ext>
            </a:extLst>
          </p:cNvPr>
          <p:cNvSpPr/>
          <p:nvPr/>
        </p:nvSpPr>
        <p:spPr>
          <a:xfrm>
            <a:off x="595092" y="721029"/>
            <a:ext cx="6738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Асташина Светлана Владимировна,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географии МАОУ «Дятьковская городская гимназия», руководитель районного методического объединения учителей географии Дятьковского района Брянской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AE3EE7-1D2A-4707-8055-351170EE4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36" y="923192"/>
            <a:ext cx="3341077" cy="501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69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9DD7BA-0567-4EE9-A62D-7C86765107F6}"/>
              </a:ext>
            </a:extLst>
          </p:cNvPr>
          <p:cNvSpPr/>
          <p:nvPr/>
        </p:nvSpPr>
        <p:spPr>
          <a:xfrm>
            <a:off x="595092" y="847638"/>
            <a:ext cx="6738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Иванов Алексей Иванович, </a:t>
            </a:r>
            <a:r>
              <a:rPr lang="ru-RU" altLang="ru-RU" sz="3600" dirty="0">
                <a:latin typeface="Monotype Corsiva" panose="03010101010201010101" pitchFamily="66" charset="0"/>
              </a:rPr>
              <a:t>заместитель директора ГБОУ «Брянский городской лицей №1 им. А.С.Пушкина», лауреат регионального этапа Всероссийского конкурса «Учитель года России» в 2018 году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A7B8A-0DFA-45F4-A0C7-73BB5F1D5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16" y="1207710"/>
            <a:ext cx="3499530" cy="4292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97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6D85F4-2DDA-4F7A-99B0-2C7BFFD2C2C0}"/>
              </a:ext>
            </a:extLst>
          </p:cNvPr>
          <p:cNvSpPr/>
          <p:nvPr/>
        </p:nvSpPr>
        <p:spPr>
          <a:xfrm>
            <a:off x="1786596" y="1308296"/>
            <a:ext cx="8342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УЧИТЕЛЯ НАЧАЛЬНЫХ КЛАССОВ</a:t>
            </a:r>
            <a:endParaRPr lang="ru-RU" altLang="ru-RU" sz="7200" dirty="0">
              <a:solidFill>
                <a:srgbClr val="19270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14ACFC-2A1F-49E8-AD8D-234FCA734AD5}"/>
              </a:ext>
            </a:extLst>
          </p:cNvPr>
          <p:cNvSpPr/>
          <p:nvPr/>
        </p:nvSpPr>
        <p:spPr>
          <a:xfrm>
            <a:off x="2082911" y="1195753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Учителя русского языка и литературы, иностранного языка</a:t>
            </a:r>
            <a:endParaRPr lang="ru-RU" altLang="ru-RU" sz="7200" dirty="0">
              <a:solidFill>
                <a:srgbClr val="19270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0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035BCA-F818-44D2-A357-F8472AEBA368}"/>
              </a:ext>
            </a:extLst>
          </p:cNvPr>
          <p:cNvSpPr/>
          <p:nvPr/>
        </p:nvSpPr>
        <p:spPr>
          <a:xfrm>
            <a:off x="538821" y="1030518"/>
            <a:ext cx="673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>
                <a:latin typeface="Monotype Corsiva" panose="03010101010201010101" pitchFamily="66" charset="0"/>
              </a:rPr>
              <a:t>Токаева</a:t>
            </a:r>
            <a:r>
              <a:rPr lang="ru-RU" altLang="ru-RU" sz="3600" b="1" dirty="0">
                <a:latin typeface="Monotype Corsiva" panose="03010101010201010101" pitchFamily="66" charset="0"/>
              </a:rPr>
              <a:t> Наталья Викторовна,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методист МБОУ «Брянский городской информационно-методический Центр», заведующая кабинетом гуманитарных дисциплин, Почётный работник общего образования Российской Федерации, 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председатель 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B85482-4393-4B78-B0AC-2F82B8D58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60" y="1679360"/>
            <a:ext cx="4302173" cy="322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35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578517-1B94-487C-9134-709A9840275F}"/>
              </a:ext>
            </a:extLst>
          </p:cNvPr>
          <p:cNvSpPr/>
          <p:nvPr/>
        </p:nvSpPr>
        <p:spPr>
          <a:xfrm>
            <a:off x="1170431" y="1030516"/>
            <a:ext cx="6018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Есликова Елена Владимировна,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русского языка ГБОУ «Брянский городской лицей №1 им. А.С.Пушкина», Заслуженный учитель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D7C0A-EFC2-4FF4-83FF-0DD39F72E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55" y="1030517"/>
            <a:ext cx="3250223" cy="4882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77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62D74A-3439-48AB-A31F-24F4781CBB1E}"/>
              </a:ext>
            </a:extLst>
          </p:cNvPr>
          <p:cNvSpPr/>
          <p:nvPr/>
        </p:nvSpPr>
        <p:spPr>
          <a:xfrm>
            <a:off x="538821" y="1030517"/>
            <a:ext cx="6931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Улитенкова Татьяна Альбертовна,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английского языка МБОУ «Лицей № 27 им. Героя Советского Союза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И.Е.Кустова</a:t>
            </a:r>
            <a:r>
              <a:rPr lang="ru-RU" altLang="ru-RU" sz="3600" dirty="0">
                <a:latin typeface="Monotype Corsiva" panose="03010101010201010101" pitchFamily="66" charset="0"/>
              </a:rPr>
              <a:t>» г. Брянска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105605-0BD2-4017-A1EB-16916742E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1" y="1136027"/>
            <a:ext cx="3221501" cy="4832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3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E2DDA5-E5D6-4A0A-A945-DC4FE67AD39E}"/>
              </a:ext>
            </a:extLst>
          </p:cNvPr>
          <p:cNvSpPr/>
          <p:nvPr/>
        </p:nvSpPr>
        <p:spPr>
          <a:xfrm>
            <a:off x="1040099" y="1068968"/>
            <a:ext cx="6005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Мехедов Виктор Николаевич, </a:t>
            </a:r>
            <a:r>
              <a:rPr lang="ru-RU" altLang="ru-RU" sz="3600" dirty="0">
                <a:latin typeface="Monotype Corsiva" panose="03010101010201010101" pitchFamily="66" charset="0"/>
              </a:rPr>
              <a:t>директор МАОУ «Дятьковская городская гимназия», учитель русского языка, Почётный работник общего образования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8CD8D-CE54-4055-B15C-BA5BDCAD4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9" y="1158855"/>
            <a:ext cx="3175027" cy="454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28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54F1DC-47F5-4DEE-BFC2-175079887CA4}"/>
              </a:ext>
            </a:extLst>
          </p:cNvPr>
          <p:cNvSpPr/>
          <p:nvPr/>
        </p:nvSpPr>
        <p:spPr>
          <a:xfrm>
            <a:off x="869911" y="819501"/>
            <a:ext cx="69029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Хохлова Лариса Михайловна,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учитель английского языка, Отличник народного просвещения, Заслуженный учитель Российской Федерации, руководитель научно-методического отдела учителей иностранных языков ГБОУ «Брянский городской лицей №1 им. А. С. Пушкина»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90F79-8632-4AB5-981F-3D616AAE9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28" y="1072013"/>
            <a:ext cx="3138003" cy="4713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90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396AFB-BF5C-4B35-ADA9-8D5A4D3CF7CE}"/>
              </a:ext>
            </a:extLst>
          </p:cNvPr>
          <p:cNvSpPr/>
          <p:nvPr/>
        </p:nvSpPr>
        <p:spPr>
          <a:xfrm>
            <a:off x="2082911" y="335838"/>
            <a:ext cx="80261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Учителя общественных дисциплин, истории, физической культуры, технологии</a:t>
            </a:r>
            <a:endParaRPr lang="ru-RU" altLang="ru-RU" sz="7200" dirty="0">
              <a:solidFill>
                <a:srgbClr val="19270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01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0E6B52-9C7A-4D81-97D5-2AA0D01D0D50}"/>
              </a:ext>
            </a:extLst>
          </p:cNvPr>
          <p:cNvSpPr/>
          <p:nvPr/>
        </p:nvSpPr>
        <p:spPr>
          <a:xfrm>
            <a:off x="650456" y="819501"/>
            <a:ext cx="68898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Чернышов Сергей Валерьевич, </a:t>
            </a:r>
            <a:r>
              <a:rPr lang="ru-RU" altLang="ru-RU" sz="3600" dirty="0">
                <a:latin typeface="Monotype Corsiva" panose="03010101010201010101" pitchFamily="66" charset="0"/>
              </a:rPr>
              <a:t>директор МБОУ «СОШ №58» г. Брянска, кандидат исторических наук, победитель регионального этапа конкурса Всероссийского конкурса «Учитель года России» в 2015 году, </a:t>
            </a:r>
            <a:r>
              <a:rPr lang="ru-RU" altLang="ru-RU" sz="3600" b="1" dirty="0">
                <a:latin typeface="Monotype Corsiva" panose="03010101010201010101" pitchFamily="66" charset="0"/>
              </a:rPr>
              <a:t>председатель 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8E9B2-7317-4745-BF35-6B05F610B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84" y="1069442"/>
            <a:ext cx="3403209" cy="471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84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0BDFE4-7519-4E22-A0EA-32E1D4B3854E}"/>
              </a:ext>
            </a:extLst>
          </p:cNvPr>
          <p:cNvSpPr/>
          <p:nvPr/>
        </p:nvSpPr>
        <p:spPr>
          <a:xfrm>
            <a:off x="439441" y="917975"/>
            <a:ext cx="64396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Митяев Александр Александрович,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физической культуры МБОУ «СОШ № 64» г. Брянска, победитель регионального этапа Всероссийского конкурса «Учитель года России» в 2020 году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486B14-4E72-4C61-AEBA-C7DDF8A0C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r="7324" b="670"/>
          <a:stretch/>
        </p:blipFill>
        <p:spPr>
          <a:xfrm>
            <a:off x="6738424" y="1736041"/>
            <a:ext cx="4556474" cy="3385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585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9854C8-4FCA-4819-BE0E-74741C8E9195}"/>
              </a:ext>
            </a:extLst>
          </p:cNvPr>
          <p:cNvSpPr/>
          <p:nvPr/>
        </p:nvSpPr>
        <p:spPr>
          <a:xfrm>
            <a:off x="439441" y="917975"/>
            <a:ext cx="64396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Самуйленко Марина Григорьевна,</a:t>
            </a:r>
          </a:p>
          <a:p>
            <a:pPr algn="ctr"/>
            <a:r>
              <a:rPr lang="ru-RU" altLang="ru-RU" sz="3600">
                <a:latin typeface="Monotype Corsiva" panose="03010101010201010101" pitchFamily="66" charset="0"/>
              </a:rPr>
              <a:t>учитель истории и обществознания МАОУ «Дятьковская городская гимназия», победитель регионального этапа Всероссийского конкурса «Учитель года России» в 2014 году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F376A5-C8B2-45DC-BF40-BE041843A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71" y="917974"/>
            <a:ext cx="3367454" cy="5051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90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521137-2AAD-47C3-BF78-61FE7126B3A2}"/>
              </a:ext>
            </a:extLst>
          </p:cNvPr>
          <p:cNvSpPr/>
          <p:nvPr/>
        </p:nvSpPr>
        <p:spPr>
          <a:xfrm>
            <a:off x="423907" y="780820"/>
            <a:ext cx="69635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Трошина Татьяна Владимировна,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 учитель начальных классов МБОУ «Гимназия № 4» г. Брянска, победитель регионального этапа Всероссийского конкурса «Учитель года России» в 2011 году, Почётный работник общего образования Российской Федерации,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председатель жюри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E69DF-4156-4393-9B31-A1469B292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7" y="1266094"/>
            <a:ext cx="3802893" cy="4107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786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049AC4-6403-4C5B-958A-EBEFE17B58FC}"/>
              </a:ext>
            </a:extLst>
          </p:cNvPr>
          <p:cNvSpPr/>
          <p:nvPr/>
        </p:nvSpPr>
        <p:spPr>
          <a:xfrm>
            <a:off x="608253" y="1508817"/>
            <a:ext cx="6425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Казаков Алексей Александрович,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физики и технологии ГАОУ «Брянская кадетская школа им. Героя России В.И. Шкурного»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F26AE1-D39B-4004-A03D-BE255AFF4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975974"/>
            <a:ext cx="3266161" cy="490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23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AE994-1438-4E21-95DB-97C73C005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9" y="1167618"/>
            <a:ext cx="3319975" cy="4586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3221B8-DD31-4884-8460-3696C5A4FC0F}"/>
              </a:ext>
            </a:extLst>
          </p:cNvPr>
          <p:cNvSpPr/>
          <p:nvPr/>
        </p:nvSpPr>
        <p:spPr>
          <a:xfrm>
            <a:off x="365761" y="1167618"/>
            <a:ext cx="6963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Мураль Ирина Павловна,</a:t>
            </a:r>
          </a:p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 </a:t>
            </a:r>
            <a:r>
              <a:rPr lang="ru-RU" altLang="ru-RU" sz="3600" dirty="0">
                <a:latin typeface="Monotype Corsiva" panose="03010101010201010101" pitchFamily="66" charset="0"/>
              </a:rPr>
              <a:t>старший преподаватель центра дошкольного и начального образования ДО ГАУ ДПО «БИПКРО», победитель регионального этапа Всероссийского конкурса «Учитель года – 2008»</a:t>
            </a:r>
          </a:p>
        </p:txBody>
      </p:sp>
    </p:spTree>
    <p:extLst>
      <p:ext uri="{BB962C8B-B14F-4D97-AF65-F5344CB8AC3E}">
        <p14:creationId xmlns:p14="http://schemas.microsoft.com/office/powerpoint/2010/main" val="23119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4911B5-6629-4441-B310-8EA49DEC746C}"/>
              </a:ext>
            </a:extLst>
          </p:cNvPr>
          <p:cNvSpPr/>
          <p:nvPr/>
        </p:nvSpPr>
        <p:spPr>
          <a:xfrm>
            <a:off x="464234" y="1120526"/>
            <a:ext cx="5974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Варламова Антонина Ефимовна, </a:t>
            </a:r>
            <a:r>
              <a:rPr lang="ru-RU" altLang="ru-RU" sz="3600" dirty="0">
                <a:latin typeface="Monotype Corsiva" panose="03010101010201010101" pitchFamily="66" charset="0"/>
              </a:rPr>
              <a:t>методист МБОУ «Брянский городской информационно-методический Центр», учитель начальных классов МБОУ «СОШ № 5 им.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К.И.Пушновой</a:t>
            </a:r>
            <a:r>
              <a:rPr lang="ru-RU" altLang="ru-RU" sz="3600" dirty="0"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FA2CF1-1FE9-4939-81C9-AEC9AB87D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13" y="1144072"/>
            <a:ext cx="5058052" cy="3793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35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3EB157-88D2-4FBA-A633-70D3BD91A174}"/>
              </a:ext>
            </a:extLst>
          </p:cNvPr>
          <p:cNvSpPr/>
          <p:nvPr/>
        </p:nvSpPr>
        <p:spPr>
          <a:xfrm>
            <a:off x="534573" y="768833"/>
            <a:ext cx="59740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Лученкова Марина Николаевна,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начальных классов МБОУ «Гимназия №1» Брянского района, участник регионального этапа Всероссийского конкурса «Учитель года России» в 2018 году, Почётный работник общего образования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C45193-0299-44FE-96CB-C8AF1B875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8225" r="10996" b="9840"/>
          <a:stretch/>
        </p:blipFill>
        <p:spPr>
          <a:xfrm>
            <a:off x="6611815" y="970672"/>
            <a:ext cx="3812345" cy="4971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9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0E1D93-B827-4EF6-A108-9C3BC814C6F6}"/>
              </a:ext>
            </a:extLst>
          </p:cNvPr>
          <p:cNvSpPr/>
          <p:nvPr/>
        </p:nvSpPr>
        <p:spPr>
          <a:xfrm>
            <a:off x="534573" y="768832"/>
            <a:ext cx="6231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Шишкина Татьяна Анатольевна, </a:t>
            </a:r>
          </a:p>
          <a:p>
            <a:pPr algn="ctr"/>
            <a:r>
              <a:rPr lang="ru-RU" altLang="ru-RU" sz="3600" dirty="0">
                <a:latin typeface="Monotype Corsiva" panose="03010101010201010101" pitchFamily="66" charset="0"/>
              </a:rPr>
              <a:t>заместитель директора, учитель начальных классов МБОУ «Лицей №27 м. Героя Советского Союза </a:t>
            </a:r>
            <a:r>
              <a:rPr lang="ru-RU" altLang="ru-RU" sz="3600" dirty="0" err="1">
                <a:latin typeface="Monotype Corsiva" panose="03010101010201010101" pitchFamily="66" charset="0"/>
              </a:rPr>
              <a:t>И.Е.Кустова</a:t>
            </a:r>
            <a:r>
              <a:rPr lang="ru-RU" altLang="ru-RU" sz="3600" dirty="0">
                <a:latin typeface="Monotype Corsiva" panose="03010101010201010101" pitchFamily="66" charset="0"/>
              </a:rPr>
              <a:t>» г. Брянска, Почётный работник общего образования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37BB67-2AE0-4F6E-9393-4E7999BA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94" y="922505"/>
            <a:ext cx="3587421" cy="5012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17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571D65-7E0A-4E84-A594-94196E916CF4}"/>
              </a:ext>
            </a:extLst>
          </p:cNvPr>
          <p:cNvSpPr/>
          <p:nvPr/>
        </p:nvSpPr>
        <p:spPr>
          <a:xfrm>
            <a:off x="2264898" y="1181685"/>
            <a:ext cx="8026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Учителя математики, </a:t>
            </a:r>
          </a:p>
          <a:p>
            <a:pPr algn="ctr"/>
            <a:r>
              <a:rPr lang="ru-RU" altLang="ru-RU" sz="7200" b="1" dirty="0">
                <a:solidFill>
                  <a:srgbClr val="19270F"/>
                </a:solidFill>
                <a:latin typeface="Monotype Corsiva" panose="03010101010201010101" pitchFamily="66" charset="0"/>
              </a:rPr>
              <a:t>физики</a:t>
            </a:r>
            <a:endParaRPr lang="ru-RU" altLang="ru-RU" sz="7200" dirty="0">
              <a:solidFill>
                <a:srgbClr val="19270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4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7D6BC1-9BE5-4D59-B29C-4702CDF1B7F1}"/>
              </a:ext>
            </a:extLst>
          </p:cNvPr>
          <p:cNvSpPr/>
          <p:nvPr/>
        </p:nvSpPr>
        <p:spPr>
          <a:xfrm>
            <a:off x="534573" y="1044526"/>
            <a:ext cx="62319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Маевская Наталья Сергеевна, </a:t>
            </a:r>
            <a:r>
              <a:rPr lang="ru-RU" altLang="ru-RU" sz="3600" dirty="0">
                <a:latin typeface="Monotype Corsiva" panose="03010101010201010101" pitchFamily="66" charset="0"/>
              </a:rPr>
              <a:t>учитель математики МБОУ «СОШ №18 им. Братьев Могилевцевых» г. Брянска, Заслуженный учитель Российской Федерации, </a:t>
            </a:r>
            <a:r>
              <a:rPr lang="ru-RU" altLang="ru-RU" sz="3600" b="1" dirty="0">
                <a:latin typeface="Monotype Corsiva" panose="03010101010201010101" pitchFamily="66" charset="0"/>
              </a:rPr>
              <a:t>председатель 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91BA4-E9EB-4DDB-A9C0-20604887B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3608" r="5406" b="4771"/>
          <a:stretch/>
        </p:blipFill>
        <p:spPr>
          <a:xfrm>
            <a:off x="7118251" y="1044526"/>
            <a:ext cx="3179298" cy="4768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388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793</Words>
  <Application>Microsoft Office PowerPoint</Application>
  <PresentationFormat>Широкоэкранный</PresentationFormat>
  <Paragraphs>44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Ерёмина</dc:creator>
  <cp:lastModifiedBy>Елена Ерёмина</cp:lastModifiedBy>
  <cp:revision>22</cp:revision>
  <dcterms:created xsi:type="dcterms:W3CDTF">2021-02-20T16:33:02Z</dcterms:created>
  <dcterms:modified xsi:type="dcterms:W3CDTF">2021-03-05T14:24:59Z</dcterms:modified>
</cp:coreProperties>
</file>