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66" r:id="rId5"/>
    <p:sldId id="264" r:id="rId6"/>
    <p:sldId id="265" r:id="rId7"/>
    <p:sldId id="263" r:id="rId8"/>
    <p:sldId id="262" r:id="rId9"/>
    <p:sldId id="258" r:id="rId10"/>
    <p:sldId id="272" r:id="rId11"/>
    <p:sldId id="271" r:id="rId12"/>
    <p:sldId id="261" r:id="rId13"/>
    <p:sldId id="270" r:id="rId14"/>
    <p:sldId id="269" r:id="rId15"/>
    <p:sldId id="274" r:id="rId16"/>
    <p:sldId id="268" r:id="rId17"/>
    <p:sldId id="276" r:id="rId18"/>
    <p:sldId id="273" r:id="rId19"/>
    <p:sldId id="280" r:id="rId20"/>
    <p:sldId id="279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D11C3-C397-4AD7-B672-C06805562CD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EE74A-DB23-40F3-B7E0-B6D6E340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9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8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6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69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7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7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4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03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23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74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7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3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6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5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1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6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1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9B18A1-0051-4DAF-A4CE-DF56F668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CB6FA4-9150-4A5F-AFD6-31C3E773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C70CEA-A234-4CCE-915F-2AB09FDD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DBF39-109C-4D3B-87DB-70F73BCB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B74F73-A226-4A98-86CC-D4F5FE7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4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A45D1B-ED68-4A33-AF1F-B90F5C0B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36B42F-12E7-43FD-99F0-CB2E1ACCB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292538-83AC-4FC1-907B-92E3FA4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A4273C-7A82-482C-AC52-0A41B6D1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606100-FA24-4BC0-B119-51692F21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4C84DC1-D63B-4356-A458-83B69CAC1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F18B6C-BE21-4EE2-88BD-D0472996E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3F7177-8D9C-4504-AB19-6EE9C2A3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852336-27FE-41BC-89F4-EED8985F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E456C5-CEBF-4CCE-8DB6-A37C20FC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67DD1-4DAE-4363-8001-F4611084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44FA61-4337-416A-BD84-E2C37905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2B83D3-2690-4AF9-8C78-10301357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CF523A-2A1E-4BB5-92D3-CF629939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58566F-B3D4-41CE-B67A-0D41CE81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1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F5BC9-C168-4D9C-A3B3-4EA5271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9B3B83-40BF-471D-9849-E198CB4BB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B441C1-C62A-4C52-B5A7-973DCFE8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C94CCD-8F95-4379-A1F0-651ECF2C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30A31F-9E17-455F-A897-3081ECE9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14113-CA85-4581-9F12-D9CC94B6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FD042-917D-4D46-8AB8-C0FA9E293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DD0A13-6516-41B3-BD9D-BC8BFA0A5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AE6B6A-8522-4E24-99EB-7DF7DA3C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AD360C-7819-47B6-8D14-170C0348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1711A6-6BBC-47C2-83E6-D9524007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7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74ECF-FE90-4BD0-8B48-C2B6C189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00ACDA-94C9-4E6F-B880-73B23F787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C06862-E173-431C-B006-DE89A807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DCE7C4-9CF6-4C61-901F-0564C0203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DD7C9F7-3B86-41CA-912B-C5AC63AF0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EEF9F0-D018-4CAB-88CF-381DE50A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9B913C-0310-4A03-B670-3050353D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6D31E2-7C94-4D9F-B0EF-2F6461C0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EF3F2F-8AE6-4D78-9CCD-E5C70907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097A52-B873-4F68-B0B3-3BBE0DBD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6D450E9-E2F9-4058-8FCE-37A3C046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F11F3B-1FBB-4FEB-8AC1-CEC2A1EF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1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DBF1B2B-3F1A-4613-9DCC-23072E40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630674-A551-4AD8-94AC-926CE5EC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A27CD2-FE09-47B1-966D-EECABD9D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7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FBC58-6DE9-4E4E-A827-986C4CB8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6E721-C5E1-4B3A-850D-61654EF2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382280C-6544-499E-978C-CD0815216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36AD0C-33C6-4F23-9C23-E794FCE8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0BDEE-1CB9-486F-BAB2-5DCA00E6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68D1A7-DA77-4692-BCD7-69DE5C53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7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25B14-70EE-4575-97CB-1A452645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CF3570-FD79-4FC3-AA2A-9571C5146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785E81-FA88-46E8-926E-C0202F60A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A18457-1A06-4B26-A0CC-AF7281B4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63B740-0212-4ADF-BDD8-B5684A86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BA9ECF-BCCE-4140-BFBE-F971EBF4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7077D-DBE3-447A-93C7-42FAF0F2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C585F7-1C70-422D-B88F-6681A5C4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D4DC07-A6DA-43B6-8AC6-2DCE6AE4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9B86-991D-4DEA-8CDB-5B96EF9A709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D6E826-2D90-43AD-9DA5-63058BEA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A8254C-70A6-4E7F-9D93-54B7BBFD0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CBEF-7519-4333-BFCC-ADA70BFAF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7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золотые узоры png&quot;">
            <a:extLst>
              <a:ext uri="{FF2B5EF4-FFF2-40B4-BE49-F238E27FC236}">
                <a16:creationId xmlns:a16="http://schemas.microsoft.com/office/drawing/2014/main" xmlns="" id="{3E663790-B6F2-43FF-A57F-444722B6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94" y="2637064"/>
            <a:ext cx="4220936" cy="42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золотые узоры png&quot;">
            <a:extLst>
              <a:ext uri="{FF2B5EF4-FFF2-40B4-BE49-F238E27FC236}">
                <a16:creationId xmlns:a16="http://schemas.microsoft.com/office/drawing/2014/main" xmlns="" id="{5FEFDB15-7D2D-4DF7-A4BD-5B79ACBF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0629" y="0"/>
            <a:ext cx="4220937" cy="42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A2F1F9-8D90-40CD-AEFD-0C061941581B}"/>
              </a:ext>
            </a:extLst>
          </p:cNvPr>
          <p:cNvSpPr/>
          <p:nvPr/>
        </p:nvSpPr>
        <p:spPr>
          <a:xfrm>
            <a:off x="1505244" y="1766395"/>
            <a:ext cx="8419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ЧЛЕНЫ БОЛЬШОГО ЖЮРИ</a:t>
            </a:r>
          </a:p>
          <a:p>
            <a:pPr algn="ctr"/>
            <a:r>
              <a:rPr lang="ru-RU" alt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 регионального этапа Всероссийского конкурса </a:t>
            </a:r>
            <a:br>
              <a:rPr lang="ru-RU" alt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alt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«Учитель года России»</a:t>
            </a:r>
          </a:p>
          <a:p>
            <a:pPr algn="ctr"/>
            <a:r>
              <a:rPr lang="ru-RU" alt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 в 20</a:t>
            </a:r>
            <a:r>
              <a:rPr lang="en-US" alt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21</a:t>
            </a:r>
            <a:r>
              <a:rPr lang="ru-RU" alt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 году</a:t>
            </a:r>
          </a:p>
        </p:txBody>
      </p:sp>
    </p:spTree>
    <p:extLst>
      <p:ext uri="{BB962C8B-B14F-4D97-AF65-F5344CB8AC3E}">
        <p14:creationId xmlns:p14="http://schemas.microsoft.com/office/powerpoint/2010/main" val="27084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597A1E-1403-41B4-933F-59021B9DC87C}"/>
              </a:ext>
            </a:extLst>
          </p:cNvPr>
          <p:cNvSpPr/>
          <p:nvPr/>
        </p:nvSpPr>
        <p:spPr>
          <a:xfrm>
            <a:off x="126610" y="168813"/>
            <a:ext cx="7581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Потворов Иван Иванович,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начальник управления образования Брянской городской администрации, Почётный работник общего образования Российской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Федерации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955003-F421-4D85-BC15-07797D807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91" y="937910"/>
            <a:ext cx="3899097" cy="4982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0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A698EEA-015D-4F0F-8C17-6879B7F131FC}"/>
              </a:ext>
            </a:extLst>
          </p:cNvPr>
          <p:cNvSpPr/>
          <p:nvPr/>
        </p:nvSpPr>
        <p:spPr>
          <a:xfrm>
            <a:off x="211017" y="12680"/>
            <a:ext cx="7596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Иванов Игорь Анатольевич,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начальник отдела развития общего и дошкольного образования департамента образования и науки Брянской области, Почётный работник общего образования Российской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Федерации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C34D4C-5F47-453D-B6A4-BB2239BD1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686386"/>
            <a:ext cx="3645391" cy="5485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34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85DCA6-8923-4D28-99F3-3993DB657970}"/>
              </a:ext>
            </a:extLst>
          </p:cNvPr>
          <p:cNvSpPr/>
          <p:nvPr/>
        </p:nvSpPr>
        <p:spPr>
          <a:xfrm>
            <a:off x="0" y="350305"/>
            <a:ext cx="7596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Азаркина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Татьяна Валерьевна,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ведущий консультант отдела развития общего и дошкольного образования департамента образования и науки Брянской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CF36D4-B7AC-4BB1-905F-882185EB58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24000"/>
          <a:stretch/>
        </p:blipFill>
        <p:spPr>
          <a:xfrm>
            <a:off x="7596552" y="635527"/>
            <a:ext cx="3657750" cy="585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91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EC2DAE9-1852-444B-8A4E-92FF18EE8FBE}"/>
              </a:ext>
            </a:extLst>
          </p:cNvPr>
          <p:cNvSpPr/>
          <p:nvPr/>
        </p:nvSpPr>
        <p:spPr>
          <a:xfrm>
            <a:off x="0" y="12680"/>
            <a:ext cx="7596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Парамонов Олег Геннадьевич,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Заслуженный учитель Российской Федерации, Кавалер Почётного знака «Общественное признание», абсолютный  победитель Всероссийского </a:t>
            </a:r>
            <a:r>
              <a:rPr lang="ru-RU" altLang="ru-RU" sz="3600" dirty="0">
                <a:latin typeface="Monotype Corsiva" panose="03010101010201010101" pitchFamily="66" charset="0"/>
              </a:rPr>
              <a:t>конкурса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«Учитель года</a:t>
            </a:r>
            <a:r>
              <a:rPr lang="ru-RU" altLang="ru-RU" sz="3600" dirty="0">
                <a:latin typeface="Monotype Corsiva" panose="03010101010201010101" pitchFamily="66" charset="0"/>
              </a:rPr>
              <a:t>» в 1993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году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F1D19E-504E-4FB9-8FF9-6FCE9FB497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-4136" r="2720" b="12633"/>
          <a:stretch/>
        </p:blipFill>
        <p:spPr>
          <a:xfrm>
            <a:off x="7596552" y="365760"/>
            <a:ext cx="4096043" cy="5795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27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9CBAA10-3E01-43E8-982A-950A0482C7A6}"/>
              </a:ext>
            </a:extLst>
          </p:cNvPr>
          <p:cNvSpPr/>
          <p:nvPr/>
        </p:nvSpPr>
        <p:spPr>
          <a:xfrm>
            <a:off x="-126609" y="687928"/>
            <a:ext cx="7596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Виноградова Надежда Михайловна,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директор МБОУ «Гимназия №4»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r>
              <a:rPr lang="ru-RU" altLang="ru-RU" sz="3600" dirty="0">
                <a:latin typeface="Monotype Corsiva" panose="03010101010201010101" pitchFamily="66" charset="0"/>
              </a:rPr>
              <a:t>, Заслуженный учитель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C3524-72C9-4538-9079-51675D483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46" y="464234"/>
            <a:ext cx="4126523" cy="6189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39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4250D45-550C-416D-9995-94B46C4BE728}"/>
              </a:ext>
            </a:extLst>
          </p:cNvPr>
          <p:cNvSpPr/>
          <p:nvPr/>
        </p:nvSpPr>
        <p:spPr>
          <a:xfrm>
            <a:off x="98474" y="223694"/>
            <a:ext cx="75965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Клюев Юрий Александрович, </a:t>
            </a:r>
          </a:p>
          <a:p>
            <a:pPr algn="ctr"/>
            <a:r>
              <a:rPr lang="ru-RU" altLang="ru-RU" sz="2800" dirty="0">
                <a:latin typeface="Monotype Corsiva" panose="03010101010201010101" pitchFamily="66" charset="0"/>
              </a:rPr>
              <a:t>директор ГБОУ «Брянский городской лицей №1 им. А.С.Пушкина», кандидат биологических наук, Почётный работник общего образования Российской Федерации, призер заключительного этапа Всероссийского конкурса «Учитель года России» в 2018 </a:t>
            </a:r>
            <a:r>
              <a:rPr lang="ru-RU" altLang="ru-RU" sz="2800" dirty="0" smtClean="0">
                <a:latin typeface="Monotype Corsiva" panose="03010101010201010101" pitchFamily="66" charset="0"/>
              </a:rPr>
              <a:t>году, 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председатель </a:t>
            </a:r>
            <a:r>
              <a:rPr lang="ru-RU" altLang="ru-RU" sz="2800" b="1" dirty="0">
                <a:latin typeface="Monotype Corsiva" panose="03010101010201010101" pitchFamily="66" charset="0"/>
              </a:rPr>
              <a:t>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8676C9-2397-4AEA-9360-C1244D20F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6" y="475373"/>
            <a:ext cx="3967091" cy="5959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78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084F2C-EC34-435D-BDD2-72CE78375186}"/>
              </a:ext>
            </a:extLst>
          </p:cNvPr>
          <p:cNvSpPr/>
          <p:nvPr/>
        </p:nvSpPr>
        <p:spPr>
          <a:xfrm>
            <a:off x="39731" y="125220"/>
            <a:ext cx="6485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Бабарин Ярослав Николаевич,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учитель физики МБОУ «Гимназия №3» г. Брянска, победитель регионального этапа Всероссийского конкурса «Учитель года России» в 2019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году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4FE40E-8A39-4AB2-ADAB-946CCD54F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05" y="1452150"/>
            <a:ext cx="5301047" cy="4375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0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E5471C4-A6A6-437D-A0E5-A878417DD66D}"/>
              </a:ext>
            </a:extLst>
          </p:cNvPr>
          <p:cNvSpPr/>
          <p:nvPr/>
        </p:nvSpPr>
        <p:spPr>
          <a:xfrm>
            <a:off x="349218" y="0"/>
            <a:ext cx="7307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Трошина Татьяна Владимировна,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 МБОУ «Гимназия № 4» г. Брянска, победитель регионального этапа Всероссийского конкурса «Учитель года России» в 2011 году, Почётный работник общего образования Российской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Федерации;</a:t>
            </a:r>
            <a:r>
              <a:rPr lang="ru-RU" altLang="ru-RU" sz="3600" b="1" dirty="0" err="1" smtClean="0">
                <a:latin typeface="Monotype Corsiva" panose="03010101010201010101" pitchFamily="66" charset="0"/>
              </a:rPr>
              <a:t>председатель</a:t>
            </a:r>
            <a:r>
              <a:rPr lang="ru-RU" altLang="ru-RU" sz="3600" b="1" dirty="0" smtClean="0">
                <a:latin typeface="Monotype Corsiva" panose="03010101010201010101" pitchFamily="66" charset="0"/>
              </a:rPr>
              <a:t> </a:t>
            </a:r>
            <a:r>
              <a:rPr lang="ru-RU" altLang="ru-RU" sz="3600" b="1" dirty="0">
                <a:latin typeface="Monotype Corsiva" panose="03010101010201010101" pitchFamily="66" charset="0"/>
              </a:rPr>
              <a:t>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0532A3-2230-4EF2-B809-A4671D1C1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61" y="399757"/>
            <a:ext cx="4156051" cy="448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62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3000" t="-1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1A007AE-A912-406E-A918-BA50CD8642CD}"/>
              </a:ext>
            </a:extLst>
          </p:cNvPr>
          <p:cNvSpPr/>
          <p:nvPr/>
        </p:nvSpPr>
        <p:spPr>
          <a:xfrm>
            <a:off x="0" y="308100"/>
            <a:ext cx="70479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Маевская Наталья Сергеевна,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 МБОУ «СОШ №18 им. Братьев Могилевцевых» г. Брянска, Заслуженный учитель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Российской Федерации, </a:t>
            </a:r>
            <a:endParaRPr lang="ru-RU" altLang="ru-RU" sz="36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altLang="ru-RU" sz="3600" b="1" dirty="0" smtClean="0">
                <a:latin typeface="Monotype Corsiva" panose="03010101010201010101" pitchFamily="66" charset="0"/>
              </a:rPr>
              <a:t>председатель </a:t>
            </a:r>
            <a:r>
              <a:rPr lang="ru-RU" altLang="ru-RU" sz="3600" b="1" dirty="0">
                <a:latin typeface="Monotype Corsiva" panose="03010101010201010101" pitchFamily="66" charset="0"/>
              </a:rPr>
              <a:t>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B50CC3-17C5-4492-936A-48EC22B2B3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4291" r="5417" b="2831"/>
          <a:stretch/>
        </p:blipFill>
        <p:spPr>
          <a:xfrm>
            <a:off x="7371472" y="524021"/>
            <a:ext cx="3727938" cy="5809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7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2000" t="-1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1F8B69-D90D-44A9-9B1D-6918BF0E4A68}"/>
              </a:ext>
            </a:extLst>
          </p:cNvPr>
          <p:cNvSpPr/>
          <p:nvPr/>
        </p:nvSpPr>
        <p:spPr>
          <a:xfrm>
            <a:off x="0" y="12679"/>
            <a:ext cx="6778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Токаева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Наталья Викторовна,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методист МБОУ «Брянский городской информационно-методический Центр», заведующая кабинетом гуманитарных дисциплин, Почётный работник общего образования Российской </a:t>
            </a:r>
            <a:r>
              <a:rPr lang="ru-RU" altLang="ru-RU" sz="3600" dirty="0" err="1" smtClean="0">
                <a:latin typeface="Monotype Corsiva" panose="03010101010201010101" pitchFamily="66" charset="0"/>
              </a:rPr>
              <a:t>Федерации,</a:t>
            </a:r>
            <a:r>
              <a:rPr lang="ru-RU" altLang="ru-RU" sz="3600" b="1" dirty="0" err="1" smtClean="0">
                <a:latin typeface="Monotype Corsiva" panose="03010101010201010101" pitchFamily="66" charset="0"/>
              </a:rPr>
              <a:t>председатель</a:t>
            </a:r>
            <a:r>
              <a:rPr lang="ru-RU" altLang="ru-RU" sz="3600" b="1" dirty="0" smtClean="0">
                <a:latin typeface="Monotype Corsiva" panose="03010101010201010101" pitchFamily="66" charset="0"/>
              </a:rPr>
              <a:t> </a:t>
            </a:r>
            <a:r>
              <a:rPr lang="ru-RU" altLang="ru-RU" sz="3600" b="1" dirty="0">
                <a:latin typeface="Monotype Corsiva" panose="03010101010201010101" pitchFamily="66" charset="0"/>
              </a:rPr>
              <a:t>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5A7CCB-9E8C-4A2D-965C-223E7ECFC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9" y="1480458"/>
            <a:ext cx="4961206" cy="4248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18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F30C34-5CD1-47C3-85CA-89DC90EFCD16}"/>
              </a:ext>
            </a:extLst>
          </p:cNvPr>
          <p:cNvSpPr/>
          <p:nvPr/>
        </p:nvSpPr>
        <p:spPr>
          <a:xfrm>
            <a:off x="-140678" y="731520"/>
            <a:ext cx="7610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Егорова Елена Валерьевна,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>
                <a:latin typeface="Monotype Corsiva" panose="03010101010201010101" pitchFamily="66" charset="0"/>
              </a:rPr>
              <a:t>директор департамента образования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и науки Брянской области,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председатель жюри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E86BF0-2751-4B2F-A2E6-D53B900A6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3" y="1164905"/>
            <a:ext cx="4058251" cy="5067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95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95E293A-0AC8-4B8C-BB52-5125EC5B4501}"/>
              </a:ext>
            </a:extLst>
          </p:cNvPr>
          <p:cNvSpPr/>
          <p:nvPr/>
        </p:nvSpPr>
        <p:spPr>
          <a:xfrm>
            <a:off x="158496" y="0"/>
            <a:ext cx="6414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Митяев Александр Александрович,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физической культуры МБОУ «СОШ № 64» г. Брянска, победитель регионального этапа Всероссийского конкурса «Учитель года России» в 2020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году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8B5CF7-0BEF-443C-824B-6E349F277E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7313" b="4563"/>
          <a:stretch/>
        </p:blipFill>
        <p:spPr>
          <a:xfrm>
            <a:off x="6682982" y="1638225"/>
            <a:ext cx="5320331" cy="4020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01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6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CAE307E-BD27-46DE-9190-0AA35DFD3BC6}"/>
              </a:ext>
            </a:extLst>
          </p:cNvPr>
          <p:cNvSpPr/>
          <p:nvPr/>
        </p:nvSpPr>
        <p:spPr>
          <a:xfrm>
            <a:off x="676366" y="155194"/>
            <a:ext cx="6995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Чернышов Сергей Валерьевич, </a:t>
            </a:r>
            <a:r>
              <a:rPr lang="ru-RU" altLang="ru-RU" sz="3600" dirty="0">
                <a:latin typeface="Monotype Corsiva" panose="03010101010201010101" pitchFamily="66" charset="0"/>
              </a:rPr>
              <a:t>директор МБОУ «СОШ №58» г. Брянска, кандидат исторических наук,  победитель регионального этапа Всероссийского конкурса «Учитель года России» в 2015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году, </a:t>
            </a:r>
          </a:p>
          <a:p>
            <a:pPr algn="ctr"/>
            <a:r>
              <a:rPr lang="ru-RU" altLang="ru-RU" sz="3600" b="1" dirty="0" smtClean="0">
                <a:latin typeface="Monotype Corsiva" panose="03010101010201010101" pitchFamily="66" charset="0"/>
              </a:rPr>
              <a:t>председатель </a:t>
            </a:r>
            <a:r>
              <a:rPr lang="ru-RU" altLang="ru-RU" sz="3600" b="1" dirty="0">
                <a:latin typeface="Monotype Corsiva" panose="03010101010201010101" pitchFamily="66" charset="0"/>
              </a:rPr>
              <a:t>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2A108-CBB9-4F7D-B032-392F9311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51" y="687794"/>
            <a:ext cx="3730751" cy="5353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76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FBEC26-9492-4238-A79B-DC75D0460E7C}"/>
              </a:ext>
            </a:extLst>
          </p:cNvPr>
          <p:cNvSpPr/>
          <p:nvPr/>
        </p:nvSpPr>
        <p:spPr>
          <a:xfrm>
            <a:off x="201570" y="506438"/>
            <a:ext cx="7046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Ширяев Виктор Михайлович,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заместитель директора департамента образования и науки Брянской области, </a:t>
            </a:r>
            <a:r>
              <a:rPr lang="ru-RU" altLang="ru-RU" sz="3600" b="1" dirty="0">
                <a:latin typeface="Monotype Corsiva" panose="03010101010201010101" pitchFamily="66" charset="0"/>
              </a:rPr>
              <a:t>заместитель председателя 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6E4D2C-3CFF-47BE-8BF5-AF6434D81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01" y="1768785"/>
            <a:ext cx="4602411" cy="4650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3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1667269-BA86-4606-824D-6412A5222F39}"/>
              </a:ext>
            </a:extLst>
          </p:cNvPr>
          <p:cNvSpPr/>
          <p:nvPr/>
        </p:nvSpPr>
        <p:spPr>
          <a:xfrm>
            <a:off x="184053" y="337625"/>
            <a:ext cx="7046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Чернякова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Наталия Викторовна,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первый заместитель </a:t>
            </a:r>
            <a:r>
              <a:rPr lang="ru-RU" altLang="ru-RU" sz="3600" dirty="0">
                <a:latin typeface="Monotype Corsiva" panose="03010101010201010101" pitchFamily="66" charset="0"/>
              </a:rPr>
              <a:t>директора департамента образования и науки Брянской области, </a:t>
            </a:r>
            <a:r>
              <a:rPr lang="ru-RU" altLang="ru-RU" sz="3600" b="1" dirty="0" smtClean="0">
                <a:latin typeface="Monotype Corsiva" panose="03010101010201010101" pitchFamily="66" charset="0"/>
              </a:rPr>
              <a:t>заместитель </a:t>
            </a:r>
            <a:r>
              <a:rPr lang="ru-RU" altLang="ru-RU" sz="3600" b="1" dirty="0">
                <a:latin typeface="Monotype Corsiva" panose="03010101010201010101" pitchFamily="66" charset="0"/>
              </a:rPr>
              <a:t>председателя 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6BD43F-8694-46D3-94B7-9AE4EB03B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51" y="1460811"/>
            <a:ext cx="4064448" cy="4813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26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2000" t="-1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D186A2-14F7-4A93-B7E1-7C677FC29C99}"/>
              </a:ext>
            </a:extLst>
          </p:cNvPr>
          <p:cNvSpPr/>
          <p:nvPr/>
        </p:nvSpPr>
        <p:spPr>
          <a:xfrm>
            <a:off x="0" y="309490"/>
            <a:ext cx="7888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Голубева Анна Ивановна,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председатель Брянской областной организации Профсоюза работников народного образования и науки Российской Федерации, Почётный работник воспитания и просвещения Российской Федерации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, </a:t>
            </a:r>
            <a:r>
              <a:rPr lang="ru-RU" altLang="ru-RU" sz="3600" b="1" dirty="0" smtClean="0">
                <a:latin typeface="Monotype Corsiva" panose="03010101010201010101" pitchFamily="66" charset="0"/>
              </a:rPr>
              <a:t>сопредседатель </a:t>
            </a:r>
            <a:r>
              <a:rPr lang="ru-RU" altLang="ru-RU" sz="3600" b="1" dirty="0">
                <a:latin typeface="Monotype Corsiva" panose="03010101010201010101" pitchFamily="66" charset="0"/>
              </a:rPr>
              <a:t>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DCE671-27C4-4D04-8C39-168DDCB49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00" y="858130"/>
            <a:ext cx="4065563" cy="5380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48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D8CFA14-E54B-4406-B3E1-E45DAA25AA2B}"/>
              </a:ext>
            </a:extLst>
          </p:cNvPr>
          <p:cNvSpPr/>
          <p:nvPr/>
        </p:nvSpPr>
        <p:spPr>
          <a:xfrm>
            <a:off x="0" y="114084"/>
            <a:ext cx="7581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Матюхина Полина Валерьевна</a:t>
            </a:r>
            <a:r>
              <a:rPr lang="ru-RU" altLang="ru-RU" sz="3600" b="1">
                <a:latin typeface="Monotype Corsiva" panose="03010101010201010101" pitchFamily="66" charset="0"/>
              </a:rPr>
              <a:t>, </a:t>
            </a:r>
            <a:endParaRPr lang="ru-RU" altLang="ru-RU" sz="3600" b="1" smtClean="0">
              <a:latin typeface="Monotype Corsiva" panose="03010101010201010101" pitchFamily="66" charset="0"/>
            </a:endParaRPr>
          </a:p>
          <a:p>
            <a:pPr algn="ctr"/>
            <a:r>
              <a:rPr lang="ru-RU" altLang="ru-RU" sz="3600" smtClean="0">
                <a:latin typeface="Monotype Corsiva" panose="03010101010201010101" pitchFamily="66" charset="0"/>
              </a:rPr>
              <a:t>ректор </a:t>
            </a:r>
            <a:r>
              <a:rPr lang="ru-RU" altLang="ru-RU" sz="3600" dirty="0">
                <a:latin typeface="Monotype Corsiva" panose="03010101010201010101" pitchFamily="66" charset="0"/>
              </a:rPr>
              <a:t>Брянского института повышения квалификации работников образования, кандидат педагогических наук, доцент, </a:t>
            </a:r>
            <a:r>
              <a:rPr lang="ru-RU" altLang="ru-RU" sz="3600" b="1" dirty="0" smtClean="0">
                <a:latin typeface="Monotype Corsiva" panose="03010101010201010101" pitchFamily="66" charset="0"/>
              </a:rPr>
              <a:t>сопредседатель </a:t>
            </a:r>
            <a:r>
              <a:rPr lang="ru-RU" altLang="ru-RU" sz="3600" b="1" dirty="0">
                <a:latin typeface="Monotype Corsiva" panose="03010101010201010101" pitchFamily="66" charset="0"/>
              </a:rPr>
              <a:t>жюри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9" t="3146" r="12899"/>
          <a:stretch/>
        </p:blipFill>
        <p:spPr>
          <a:xfrm>
            <a:off x="7313089" y="1048512"/>
            <a:ext cx="4194290" cy="525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75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C381F06-8A7F-4271-A374-658200FEFBDF}"/>
              </a:ext>
            </a:extLst>
          </p:cNvPr>
          <p:cNvSpPr/>
          <p:nvPr/>
        </p:nvSpPr>
        <p:spPr>
          <a:xfrm>
            <a:off x="0" y="618979"/>
            <a:ext cx="7581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Журавлёва Людмила Федоровна,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председатель комитета по образованию, науке, культуре и СМИ Брянской областной Думы, Отличник народного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просвещения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41BF9A-B01E-46F2-B9FC-BDA6041FA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13" y="1510267"/>
            <a:ext cx="4117877" cy="495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74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4000" t="-2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DF2A15-0C9D-461B-9D4B-FC715F81FEA4}"/>
              </a:ext>
            </a:extLst>
          </p:cNvPr>
          <p:cNvSpPr/>
          <p:nvPr/>
        </p:nvSpPr>
        <p:spPr>
          <a:xfrm>
            <a:off x="0" y="618979"/>
            <a:ext cx="7581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Курасова Антонина Семёновна,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Народный учитель России, Почётный гражданин Брянской области, Заслуженный учитель школы Российской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Федерации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55FE92-4A45-4524-AA74-70ED2B24F9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0" r="27985" b="2963"/>
          <a:stretch/>
        </p:blipFill>
        <p:spPr>
          <a:xfrm>
            <a:off x="7357402" y="1208375"/>
            <a:ext cx="3995225" cy="5368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37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3000" t="-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87870A-BB81-4A09-AD29-D88E4ECE0EE8}"/>
              </a:ext>
            </a:extLst>
          </p:cNvPr>
          <p:cNvSpPr/>
          <p:nvPr/>
        </p:nvSpPr>
        <p:spPr>
          <a:xfrm>
            <a:off x="-168812" y="307776"/>
            <a:ext cx="722988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Антюхов Андрей Викторович, </a:t>
            </a:r>
          </a:p>
          <a:p>
            <a:pPr algn="ctr"/>
            <a:r>
              <a:rPr lang="ru-RU" altLang="ru-RU" sz="2800" dirty="0">
                <a:latin typeface="Monotype Corsiva" panose="03010101010201010101" pitchFamily="66" charset="0"/>
              </a:rPr>
              <a:t>ректор ФГБОУ ВО «Брянский государственный университет имени академика </a:t>
            </a:r>
            <a:r>
              <a:rPr lang="ru-RU" altLang="ru-RU" sz="2800" dirty="0" err="1">
                <a:latin typeface="Monotype Corsiva" panose="03010101010201010101" pitchFamily="66" charset="0"/>
              </a:rPr>
              <a:t>И.Г.Петровского</a:t>
            </a:r>
            <a:r>
              <a:rPr lang="ru-RU" altLang="ru-RU" sz="2800" dirty="0">
                <a:latin typeface="Monotype Corsiva" panose="03010101010201010101" pitchFamily="66" charset="0"/>
              </a:rPr>
              <a:t>», доктор филологических наук, профессор, Заслуженный работник Высшей школы Российской Федерации, академик Международной академии наук педагогического </a:t>
            </a:r>
            <a:r>
              <a:rPr lang="ru-RU" altLang="ru-RU" sz="2800" dirty="0" smtClean="0">
                <a:latin typeface="Monotype Corsiva" panose="03010101010201010101" pitchFamily="66" charset="0"/>
              </a:rPr>
              <a:t>образования</a:t>
            </a:r>
            <a:endParaRPr lang="ru-RU" alt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94FB0A-D87E-45A1-819B-F5C35C0B7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71" y="1006543"/>
            <a:ext cx="4938671" cy="5065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818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526</Words>
  <Application>Microsoft Office PowerPoint</Application>
  <PresentationFormat>Произвольный</PresentationFormat>
  <Paragraphs>59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Ерёмина</dc:creator>
  <cp:lastModifiedBy>Слушатель</cp:lastModifiedBy>
  <cp:revision>20</cp:revision>
  <dcterms:created xsi:type="dcterms:W3CDTF">2021-02-20T13:22:37Z</dcterms:created>
  <dcterms:modified xsi:type="dcterms:W3CDTF">2021-03-10T11:08:06Z</dcterms:modified>
</cp:coreProperties>
</file>