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616" r:id="rId3"/>
    <p:sldId id="617" r:id="rId4"/>
    <p:sldId id="261" r:id="rId5"/>
    <p:sldId id="388" r:id="rId6"/>
    <p:sldId id="391" r:id="rId7"/>
    <p:sldId id="258" r:id="rId8"/>
    <p:sldId id="262" r:id="rId9"/>
    <p:sldId id="279" r:id="rId10"/>
    <p:sldId id="273" r:id="rId11"/>
    <p:sldId id="323" r:id="rId12"/>
    <p:sldId id="277" r:id="rId13"/>
    <p:sldId id="280" r:id="rId14"/>
    <p:sldId id="282" r:id="rId15"/>
    <p:sldId id="284" r:id="rId16"/>
    <p:sldId id="288" r:id="rId17"/>
    <p:sldId id="289" r:id="rId18"/>
    <p:sldId id="333" r:id="rId19"/>
    <p:sldId id="324" r:id="rId20"/>
    <p:sldId id="291" r:id="rId21"/>
    <p:sldId id="307" r:id="rId22"/>
    <p:sldId id="296" r:id="rId23"/>
    <p:sldId id="301" r:id="rId24"/>
    <p:sldId id="334" r:id="rId25"/>
    <p:sldId id="294" r:id="rId26"/>
    <p:sldId id="325" r:id="rId27"/>
    <p:sldId id="312" r:id="rId28"/>
    <p:sldId id="326" r:id="rId29"/>
    <p:sldId id="316" r:id="rId30"/>
    <p:sldId id="319" r:id="rId31"/>
    <p:sldId id="317" r:id="rId32"/>
    <p:sldId id="382" r:id="rId33"/>
    <p:sldId id="618" r:id="rId34"/>
    <p:sldId id="448" r:id="rId35"/>
    <p:sldId id="619" r:id="rId36"/>
    <p:sldId id="383" r:id="rId37"/>
    <p:sldId id="384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8BBE"/>
    <a:srgbClr val="BED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6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0A20A2-E70D-4CD9-8BCD-48C38F72887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A6162F-1B29-49B2-8C9D-937DE381EA76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</a:rPr>
            <a:t>индивидуального образовательного маршрута</a:t>
          </a:r>
        </a:p>
      </dgm:t>
    </dgm:pt>
    <dgm:pt modelId="{E176FC33-C10F-477E-95BB-97C094700C6F}" type="parTrans" cxnId="{839F49D6-F790-48F4-870C-50DEBA0759EC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209AE918-2F64-49FE-A403-29126408C91B}" type="sibTrans" cxnId="{839F49D6-F790-48F4-870C-50DEBA0759EC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12A50582-4519-4D84-A9B2-072D5F4F53B2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</a:rPr>
            <a:t>индивидуального плана и образовательной программы</a:t>
          </a:r>
        </a:p>
      </dgm:t>
    </dgm:pt>
    <dgm:pt modelId="{2813E0EB-1696-4A2C-B343-5D1C51FB963D}" type="parTrans" cxnId="{CA8971C5-E870-4611-B700-BD40673B6428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AF85B086-409E-49CD-96A0-BAE8AB739E0E}" type="sibTrans" cxnId="{CA8971C5-E870-4611-B700-BD40673B6428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BD06CE10-0AD0-4016-9A62-5728BE07BED6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</a:rPr>
            <a:t>мониторинга индивидуального развития</a:t>
          </a:r>
        </a:p>
      </dgm:t>
    </dgm:pt>
    <dgm:pt modelId="{880C0154-CE7B-4672-BAFE-2F8A5B05CE5E}" type="parTrans" cxnId="{08C247E8-F6C0-43FB-80FE-7DF2DAD93967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52A087AC-C3A3-45FC-9CF4-D89494C67092}" type="sibTrans" cxnId="{08C247E8-F6C0-43FB-80FE-7DF2DAD93967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E9BFEE1C-017F-4757-961A-81200DDE397A}" type="pres">
      <dgm:prSet presAssocID="{830A20A2-E70D-4CD9-8BCD-48C38F72887D}" presName="linear" presStyleCnt="0">
        <dgm:presLayoutVars>
          <dgm:dir/>
          <dgm:animLvl val="lvl"/>
          <dgm:resizeHandles val="exact"/>
        </dgm:presLayoutVars>
      </dgm:prSet>
      <dgm:spPr/>
    </dgm:pt>
    <dgm:pt modelId="{9B563772-1338-4C5A-9944-2483C93EF03B}" type="pres">
      <dgm:prSet presAssocID="{61A6162F-1B29-49B2-8C9D-937DE381EA76}" presName="parentLin" presStyleCnt="0"/>
      <dgm:spPr/>
    </dgm:pt>
    <dgm:pt modelId="{ECCEACE1-5076-4D1C-A682-AF314F29D177}" type="pres">
      <dgm:prSet presAssocID="{61A6162F-1B29-49B2-8C9D-937DE381EA76}" presName="parentLeftMargin" presStyleLbl="node1" presStyleIdx="0" presStyleCnt="3"/>
      <dgm:spPr/>
    </dgm:pt>
    <dgm:pt modelId="{8A6444FF-B767-44A5-8481-FF7948EE9EB4}" type="pres">
      <dgm:prSet presAssocID="{61A6162F-1B29-49B2-8C9D-937DE381EA7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805AF3F-CFA1-4CF5-BB91-E2CE3662F861}" type="pres">
      <dgm:prSet presAssocID="{61A6162F-1B29-49B2-8C9D-937DE381EA76}" presName="negativeSpace" presStyleCnt="0"/>
      <dgm:spPr/>
    </dgm:pt>
    <dgm:pt modelId="{7BF67476-8864-4C9A-B5FC-1CB834E86527}" type="pres">
      <dgm:prSet presAssocID="{61A6162F-1B29-49B2-8C9D-937DE381EA76}" presName="childText" presStyleLbl="conFgAcc1" presStyleIdx="0" presStyleCnt="3">
        <dgm:presLayoutVars>
          <dgm:bulletEnabled val="1"/>
        </dgm:presLayoutVars>
      </dgm:prSet>
      <dgm:spPr/>
    </dgm:pt>
    <dgm:pt modelId="{35F6CEA9-E74F-4FD8-8C4C-A014624283BE}" type="pres">
      <dgm:prSet presAssocID="{209AE918-2F64-49FE-A403-29126408C91B}" presName="spaceBetweenRectangles" presStyleCnt="0"/>
      <dgm:spPr/>
    </dgm:pt>
    <dgm:pt modelId="{278F9579-ED5F-4AB4-B9FE-1CE60817FF24}" type="pres">
      <dgm:prSet presAssocID="{12A50582-4519-4D84-A9B2-072D5F4F53B2}" presName="parentLin" presStyleCnt="0"/>
      <dgm:spPr/>
    </dgm:pt>
    <dgm:pt modelId="{9D2E27F5-5857-4CCE-81E6-9E9E4BE1E988}" type="pres">
      <dgm:prSet presAssocID="{12A50582-4519-4D84-A9B2-072D5F4F53B2}" presName="parentLeftMargin" presStyleLbl="node1" presStyleIdx="0" presStyleCnt="3"/>
      <dgm:spPr/>
    </dgm:pt>
    <dgm:pt modelId="{3C6ACBEA-B68B-4EFA-AC79-FBFA05A34C17}" type="pres">
      <dgm:prSet presAssocID="{12A50582-4519-4D84-A9B2-072D5F4F53B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45D0F3E-1091-4B5D-88FA-EA275EE74A21}" type="pres">
      <dgm:prSet presAssocID="{12A50582-4519-4D84-A9B2-072D5F4F53B2}" presName="negativeSpace" presStyleCnt="0"/>
      <dgm:spPr/>
    </dgm:pt>
    <dgm:pt modelId="{CDD1CF9A-063C-46C3-95FE-867DA838C395}" type="pres">
      <dgm:prSet presAssocID="{12A50582-4519-4D84-A9B2-072D5F4F53B2}" presName="childText" presStyleLbl="conFgAcc1" presStyleIdx="1" presStyleCnt="3">
        <dgm:presLayoutVars>
          <dgm:bulletEnabled val="1"/>
        </dgm:presLayoutVars>
      </dgm:prSet>
      <dgm:spPr/>
    </dgm:pt>
    <dgm:pt modelId="{81221484-370B-4CCC-A1C6-33D91D43C485}" type="pres">
      <dgm:prSet presAssocID="{AF85B086-409E-49CD-96A0-BAE8AB739E0E}" presName="spaceBetweenRectangles" presStyleCnt="0"/>
      <dgm:spPr/>
    </dgm:pt>
    <dgm:pt modelId="{809210E6-E5F4-4509-B1D0-EC937740837D}" type="pres">
      <dgm:prSet presAssocID="{BD06CE10-0AD0-4016-9A62-5728BE07BED6}" presName="parentLin" presStyleCnt="0"/>
      <dgm:spPr/>
    </dgm:pt>
    <dgm:pt modelId="{4A048806-142C-4E02-8073-3D5E5A094409}" type="pres">
      <dgm:prSet presAssocID="{BD06CE10-0AD0-4016-9A62-5728BE07BED6}" presName="parentLeftMargin" presStyleLbl="node1" presStyleIdx="1" presStyleCnt="3"/>
      <dgm:spPr/>
    </dgm:pt>
    <dgm:pt modelId="{9AE9F8A2-4FCC-47C0-81B2-05E303EE6367}" type="pres">
      <dgm:prSet presAssocID="{BD06CE10-0AD0-4016-9A62-5728BE07BED6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A2440998-B91B-48B7-8838-C9B4BAA5518E}" type="pres">
      <dgm:prSet presAssocID="{BD06CE10-0AD0-4016-9A62-5728BE07BED6}" presName="negativeSpace" presStyleCnt="0"/>
      <dgm:spPr/>
    </dgm:pt>
    <dgm:pt modelId="{4F394850-91C3-46DF-B370-47C3B4B76255}" type="pres">
      <dgm:prSet presAssocID="{BD06CE10-0AD0-4016-9A62-5728BE07BED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99CAB0A-D564-478E-9090-D64BF0C2F896}" type="presOf" srcId="{61A6162F-1B29-49B2-8C9D-937DE381EA76}" destId="{8A6444FF-B767-44A5-8481-FF7948EE9EB4}" srcOrd="1" destOrd="0" presId="urn:microsoft.com/office/officeart/2005/8/layout/list1"/>
    <dgm:cxn modelId="{C131E813-B2D5-4EEA-961B-300FE80B85ED}" type="presOf" srcId="{BD06CE10-0AD0-4016-9A62-5728BE07BED6}" destId="{9AE9F8A2-4FCC-47C0-81B2-05E303EE6367}" srcOrd="1" destOrd="0" presId="urn:microsoft.com/office/officeart/2005/8/layout/list1"/>
    <dgm:cxn modelId="{1430141F-BED1-4692-B5CA-5AB3B429339C}" type="presOf" srcId="{830A20A2-E70D-4CD9-8BCD-48C38F72887D}" destId="{E9BFEE1C-017F-4757-961A-81200DDE397A}" srcOrd="0" destOrd="0" presId="urn:microsoft.com/office/officeart/2005/8/layout/list1"/>
    <dgm:cxn modelId="{5456DE36-BDA9-44B8-94CF-3E66C917134D}" type="presOf" srcId="{12A50582-4519-4D84-A9B2-072D5F4F53B2}" destId="{3C6ACBEA-B68B-4EFA-AC79-FBFA05A34C17}" srcOrd="1" destOrd="0" presId="urn:microsoft.com/office/officeart/2005/8/layout/list1"/>
    <dgm:cxn modelId="{C9529A58-C51A-4E8B-A0F2-12CA3B3A0FD0}" type="presOf" srcId="{BD06CE10-0AD0-4016-9A62-5728BE07BED6}" destId="{4A048806-142C-4E02-8073-3D5E5A094409}" srcOrd="0" destOrd="0" presId="urn:microsoft.com/office/officeart/2005/8/layout/list1"/>
    <dgm:cxn modelId="{3FD07782-F1E3-4491-901B-D8413A05AC7B}" type="presOf" srcId="{61A6162F-1B29-49B2-8C9D-937DE381EA76}" destId="{ECCEACE1-5076-4D1C-A682-AF314F29D177}" srcOrd="0" destOrd="0" presId="urn:microsoft.com/office/officeart/2005/8/layout/list1"/>
    <dgm:cxn modelId="{CA8971C5-E870-4611-B700-BD40673B6428}" srcId="{830A20A2-E70D-4CD9-8BCD-48C38F72887D}" destId="{12A50582-4519-4D84-A9B2-072D5F4F53B2}" srcOrd="1" destOrd="0" parTransId="{2813E0EB-1696-4A2C-B343-5D1C51FB963D}" sibTransId="{AF85B086-409E-49CD-96A0-BAE8AB739E0E}"/>
    <dgm:cxn modelId="{839F49D6-F790-48F4-870C-50DEBA0759EC}" srcId="{830A20A2-E70D-4CD9-8BCD-48C38F72887D}" destId="{61A6162F-1B29-49B2-8C9D-937DE381EA76}" srcOrd="0" destOrd="0" parTransId="{E176FC33-C10F-477E-95BB-97C094700C6F}" sibTransId="{209AE918-2F64-49FE-A403-29126408C91B}"/>
    <dgm:cxn modelId="{08C247E8-F6C0-43FB-80FE-7DF2DAD93967}" srcId="{830A20A2-E70D-4CD9-8BCD-48C38F72887D}" destId="{BD06CE10-0AD0-4016-9A62-5728BE07BED6}" srcOrd="2" destOrd="0" parTransId="{880C0154-CE7B-4672-BAFE-2F8A5B05CE5E}" sibTransId="{52A087AC-C3A3-45FC-9CF4-D89494C67092}"/>
    <dgm:cxn modelId="{EF95D6F4-C9B8-4AAA-8E4C-EE8F3370EBFC}" type="presOf" srcId="{12A50582-4519-4D84-A9B2-072D5F4F53B2}" destId="{9D2E27F5-5857-4CCE-81E6-9E9E4BE1E988}" srcOrd="0" destOrd="0" presId="urn:microsoft.com/office/officeart/2005/8/layout/list1"/>
    <dgm:cxn modelId="{3F631FA9-4B88-432D-B2B3-39BBBDAFCDAE}" type="presParOf" srcId="{E9BFEE1C-017F-4757-961A-81200DDE397A}" destId="{9B563772-1338-4C5A-9944-2483C93EF03B}" srcOrd="0" destOrd="0" presId="urn:microsoft.com/office/officeart/2005/8/layout/list1"/>
    <dgm:cxn modelId="{B77E29FD-006C-4FC8-BC62-E96806C84B55}" type="presParOf" srcId="{9B563772-1338-4C5A-9944-2483C93EF03B}" destId="{ECCEACE1-5076-4D1C-A682-AF314F29D177}" srcOrd="0" destOrd="0" presId="urn:microsoft.com/office/officeart/2005/8/layout/list1"/>
    <dgm:cxn modelId="{08C07CD1-025E-4F6E-AE20-5E229D78B0FD}" type="presParOf" srcId="{9B563772-1338-4C5A-9944-2483C93EF03B}" destId="{8A6444FF-B767-44A5-8481-FF7948EE9EB4}" srcOrd="1" destOrd="0" presId="urn:microsoft.com/office/officeart/2005/8/layout/list1"/>
    <dgm:cxn modelId="{CB6099AF-731C-44C6-A2F0-707742D3B135}" type="presParOf" srcId="{E9BFEE1C-017F-4757-961A-81200DDE397A}" destId="{2805AF3F-CFA1-4CF5-BB91-E2CE3662F861}" srcOrd="1" destOrd="0" presId="urn:microsoft.com/office/officeart/2005/8/layout/list1"/>
    <dgm:cxn modelId="{76D8EBC2-3753-4650-8501-ED33134A6E3B}" type="presParOf" srcId="{E9BFEE1C-017F-4757-961A-81200DDE397A}" destId="{7BF67476-8864-4C9A-B5FC-1CB834E86527}" srcOrd="2" destOrd="0" presId="urn:microsoft.com/office/officeart/2005/8/layout/list1"/>
    <dgm:cxn modelId="{6DE3CA38-591B-443C-9145-8AFCA0FE8944}" type="presParOf" srcId="{E9BFEE1C-017F-4757-961A-81200DDE397A}" destId="{35F6CEA9-E74F-4FD8-8C4C-A014624283BE}" srcOrd="3" destOrd="0" presId="urn:microsoft.com/office/officeart/2005/8/layout/list1"/>
    <dgm:cxn modelId="{87ED0E43-5F6F-4A2A-A10E-D31DF4300235}" type="presParOf" srcId="{E9BFEE1C-017F-4757-961A-81200DDE397A}" destId="{278F9579-ED5F-4AB4-B9FE-1CE60817FF24}" srcOrd="4" destOrd="0" presId="urn:microsoft.com/office/officeart/2005/8/layout/list1"/>
    <dgm:cxn modelId="{A44C5467-BFFF-4701-924B-2CDA0C654409}" type="presParOf" srcId="{278F9579-ED5F-4AB4-B9FE-1CE60817FF24}" destId="{9D2E27F5-5857-4CCE-81E6-9E9E4BE1E988}" srcOrd="0" destOrd="0" presId="urn:microsoft.com/office/officeart/2005/8/layout/list1"/>
    <dgm:cxn modelId="{4D7088C7-674F-452E-8FCB-3D59F7F1E43F}" type="presParOf" srcId="{278F9579-ED5F-4AB4-B9FE-1CE60817FF24}" destId="{3C6ACBEA-B68B-4EFA-AC79-FBFA05A34C17}" srcOrd="1" destOrd="0" presId="urn:microsoft.com/office/officeart/2005/8/layout/list1"/>
    <dgm:cxn modelId="{B934741A-FCB5-4A77-A0C4-257B1408CD44}" type="presParOf" srcId="{E9BFEE1C-017F-4757-961A-81200DDE397A}" destId="{D45D0F3E-1091-4B5D-88FA-EA275EE74A21}" srcOrd="5" destOrd="0" presId="urn:microsoft.com/office/officeart/2005/8/layout/list1"/>
    <dgm:cxn modelId="{F2688E01-5A27-46E4-AC2F-FF74ADA9F24D}" type="presParOf" srcId="{E9BFEE1C-017F-4757-961A-81200DDE397A}" destId="{CDD1CF9A-063C-46C3-95FE-867DA838C395}" srcOrd="6" destOrd="0" presId="urn:microsoft.com/office/officeart/2005/8/layout/list1"/>
    <dgm:cxn modelId="{A422FED0-EA43-45DB-A1C2-AED05B70897F}" type="presParOf" srcId="{E9BFEE1C-017F-4757-961A-81200DDE397A}" destId="{81221484-370B-4CCC-A1C6-33D91D43C485}" srcOrd="7" destOrd="0" presId="urn:microsoft.com/office/officeart/2005/8/layout/list1"/>
    <dgm:cxn modelId="{58675F90-3592-4A09-A950-AFC2BE457839}" type="presParOf" srcId="{E9BFEE1C-017F-4757-961A-81200DDE397A}" destId="{809210E6-E5F4-4509-B1D0-EC937740837D}" srcOrd="8" destOrd="0" presId="urn:microsoft.com/office/officeart/2005/8/layout/list1"/>
    <dgm:cxn modelId="{CBC7727E-B88B-41E5-AB4E-0FF8D39F4673}" type="presParOf" srcId="{809210E6-E5F4-4509-B1D0-EC937740837D}" destId="{4A048806-142C-4E02-8073-3D5E5A094409}" srcOrd="0" destOrd="0" presId="urn:microsoft.com/office/officeart/2005/8/layout/list1"/>
    <dgm:cxn modelId="{CFE5E989-E85B-4F29-B2CF-E5F8C69A9AD5}" type="presParOf" srcId="{809210E6-E5F4-4509-B1D0-EC937740837D}" destId="{9AE9F8A2-4FCC-47C0-81B2-05E303EE6367}" srcOrd="1" destOrd="0" presId="urn:microsoft.com/office/officeart/2005/8/layout/list1"/>
    <dgm:cxn modelId="{B75B554A-384C-4023-BE4E-66BFC34ABA73}" type="presParOf" srcId="{E9BFEE1C-017F-4757-961A-81200DDE397A}" destId="{A2440998-B91B-48B7-8838-C9B4BAA5518E}" srcOrd="9" destOrd="0" presId="urn:microsoft.com/office/officeart/2005/8/layout/list1"/>
    <dgm:cxn modelId="{791B3175-1526-496D-BE9F-D0D7A84CF1B7}" type="presParOf" srcId="{E9BFEE1C-017F-4757-961A-81200DDE397A}" destId="{4F394850-91C3-46DF-B370-47C3B4B7625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9651EF-F671-4EE2-95E7-D61766D0F48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79E744-9581-4FB6-90FF-FF1174AF83EA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Модуль 2.1. Создание «</a:t>
          </a:r>
          <a:r>
            <a:rPr lang="ru-RU" dirty="0" err="1">
              <a:solidFill>
                <a:schemeClr val="tx1"/>
              </a:solidFill>
            </a:rPr>
            <a:t>безбарьерной</a:t>
          </a:r>
          <a:r>
            <a:rPr lang="ru-RU" dirty="0">
              <a:solidFill>
                <a:schemeClr val="tx1"/>
              </a:solidFill>
            </a:rPr>
            <a:t>» среды</a:t>
          </a:r>
        </a:p>
      </dgm:t>
    </dgm:pt>
    <dgm:pt modelId="{92E04039-F89A-4F9E-AC9C-94F734459CE6}" type="parTrans" cxnId="{34F4D39C-33C3-4874-A609-506B19183D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D72DE90-FF6A-4728-8FF2-D3EC00B30DBB}" type="sibTrans" cxnId="{34F4D39C-33C3-4874-A609-506B19183D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427719E-A354-4B24-A4D0-A9F0251ABCD0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Модуль 2.2. Общие и специальные условия организации коррекционно-педагогического процесса </a:t>
          </a:r>
        </a:p>
      </dgm:t>
    </dgm:pt>
    <dgm:pt modelId="{1EB5ED4B-05E1-474C-AA87-A78A6EE5A77F}" type="parTrans" cxnId="{920D49E6-ED32-4D31-89B9-7AD7D116D94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865EB04-048C-4461-A7C2-07B792B7C8B6}" type="sibTrans" cxnId="{920D49E6-ED32-4D31-89B9-7AD7D116D94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11891A3-BBCC-41E7-9CB8-DF733398E5C5}">
      <dgm:prSet phldrT="[Текст]"/>
      <dgm:spPr/>
      <dgm:t>
        <a:bodyPr/>
        <a:lstStyle/>
        <a:p>
          <a:r>
            <a:rPr lang="ru-RU" b="0" dirty="0">
              <a:solidFill>
                <a:schemeClr val="tx1"/>
              </a:solidFill>
            </a:rPr>
            <a:t>Модуль 2.3. Интеграция</a:t>
          </a:r>
        </a:p>
        <a:p>
          <a:r>
            <a:rPr lang="ru-RU" b="0" dirty="0">
              <a:solidFill>
                <a:schemeClr val="tx1"/>
              </a:solidFill>
            </a:rPr>
            <a:t> с медицинским направлением индивидуальной программы </a:t>
          </a:r>
          <a:r>
            <a:rPr lang="ru-RU" b="0" dirty="0" err="1">
              <a:solidFill>
                <a:schemeClr val="tx1"/>
              </a:solidFill>
            </a:rPr>
            <a:t>абилитации</a:t>
          </a:r>
          <a:r>
            <a:rPr lang="ru-RU" b="0" dirty="0">
              <a:solidFill>
                <a:schemeClr val="tx1"/>
              </a:solidFill>
            </a:rPr>
            <a:t> (ИПРА)</a:t>
          </a:r>
        </a:p>
      </dgm:t>
    </dgm:pt>
    <dgm:pt modelId="{FACA0E25-D4DA-44DE-95C6-432E875F74FA}" type="parTrans" cxnId="{46BAF95E-2E1F-4D59-82C5-D540A54CF51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E86E8DB-A45B-434C-854E-EC22C1ABB133}" type="sibTrans" cxnId="{46BAF95E-2E1F-4D59-82C5-D540A54CF51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B83A282-4AF4-48A6-A386-C171794CA9F9}" type="pres">
      <dgm:prSet presAssocID="{DA9651EF-F671-4EE2-95E7-D61766D0F483}" presName="diagram" presStyleCnt="0">
        <dgm:presLayoutVars>
          <dgm:dir/>
          <dgm:resizeHandles val="exact"/>
        </dgm:presLayoutVars>
      </dgm:prSet>
      <dgm:spPr/>
    </dgm:pt>
    <dgm:pt modelId="{E3B3226A-738D-4181-B370-BE29C238FB30}" type="pres">
      <dgm:prSet presAssocID="{5A79E744-9581-4FB6-90FF-FF1174AF83EA}" presName="node" presStyleLbl="node1" presStyleIdx="0" presStyleCnt="3">
        <dgm:presLayoutVars>
          <dgm:bulletEnabled val="1"/>
        </dgm:presLayoutVars>
      </dgm:prSet>
      <dgm:spPr/>
    </dgm:pt>
    <dgm:pt modelId="{90E5900C-7BD0-408B-BEA7-7C9BD1E8EE4C}" type="pres">
      <dgm:prSet presAssocID="{6D72DE90-FF6A-4728-8FF2-D3EC00B30DBB}" presName="sibTrans" presStyleCnt="0"/>
      <dgm:spPr/>
    </dgm:pt>
    <dgm:pt modelId="{E13DF6C3-EAF5-4040-8A64-C119CDCA5A9B}" type="pres">
      <dgm:prSet presAssocID="{5427719E-A354-4B24-A4D0-A9F0251ABCD0}" presName="node" presStyleLbl="node1" presStyleIdx="1" presStyleCnt="3">
        <dgm:presLayoutVars>
          <dgm:bulletEnabled val="1"/>
        </dgm:presLayoutVars>
      </dgm:prSet>
      <dgm:spPr/>
    </dgm:pt>
    <dgm:pt modelId="{6C842B76-F138-4904-B541-942B2152C149}" type="pres">
      <dgm:prSet presAssocID="{3865EB04-048C-4461-A7C2-07B792B7C8B6}" presName="sibTrans" presStyleCnt="0"/>
      <dgm:spPr/>
    </dgm:pt>
    <dgm:pt modelId="{AF0E661C-094B-43EF-BE29-292F1FC8BF13}" type="pres">
      <dgm:prSet presAssocID="{F11891A3-BBCC-41E7-9CB8-DF733398E5C5}" presName="node" presStyleLbl="node1" presStyleIdx="2" presStyleCnt="3" custScaleX="146100">
        <dgm:presLayoutVars>
          <dgm:bulletEnabled val="1"/>
        </dgm:presLayoutVars>
      </dgm:prSet>
      <dgm:spPr/>
    </dgm:pt>
  </dgm:ptLst>
  <dgm:cxnLst>
    <dgm:cxn modelId="{45268E08-0FC5-42DE-B63F-6584375215CC}" type="presOf" srcId="{DA9651EF-F671-4EE2-95E7-D61766D0F483}" destId="{8B83A282-4AF4-48A6-A386-C171794CA9F9}" srcOrd="0" destOrd="0" presId="urn:microsoft.com/office/officeart/2005/8/layout/default"/>
    <dgm:cxn modelId="{29C0921D-C724-40CD-A124-8F15CBDBFD99}" type="presOf" srcId="{5427719E-A354-4B24-A4D0-A9F0251ABCD0}" destId="{E13DF6C3-EAF5-4040-8A64-C119CDCA5A9B}" srcOrd="0" destOrd="0" presId="urn:microsoft.com/office/officeart/2005/8/layout/default"/>
    <dgm:cxn modelId="{9CD8C426-A152-4364-945E-C20C5AC8109C}" type="presOf" srcId="{5A79E744-9581-4FB6-90FF-FF1174AF83EA}" destId="{E3B3226A-738D-4181-B370-BE29C238FB30}" srcOrd="0" destOrd="0" presId="urn:microsoft.com/office/officeart/2005/8/layout/default"/>
    <dgm:cxn modelId="{46BAF95E-2E1F-4D59-82C5-D540A54CF515}" srcId="{DA9651EF-F671-4EE2-95E7-D61766D0F483}" destId="{F11891A3-BBCC-41E7-9CB8-DF733398E5C5}" srcOrd="2" destOrd="0" parTransId="{FACA0E25-D4DA-44DE-95C6-432E875F74FA}" sibTransId="{AE86E8DB-A45B-434C-854E-EC22C1ABB133}"/>
    <dgm:cxn modelId="{A23ADB42-65B3-4F39-A78B-778BBF6514B8}" type="presOf" srcId="{F11891A3-BBCC-41E7-9CB8-DF733398E5C5}" destId="{AF0E661C-094B-43EF-BE29-292F1FC8BF13}" srcOrd="0" destOrd="0" presId="urn:microsoft.com/office/officeart/2005/8/layout/default"/>
    <dgm:cxn modelId="{34F4D39C-33C3-4874-A609-506B19183D5D}" srcId="{DA9651EF-F671-4EE2-95E7-D61766D0F483}" destId="{5A79E744-9581-4FB6-90FF-FF1174AF83EA}" srcOrd="0" destOrd="0" parTransId="{92E04039-F89A-4F9E-AC9C-94F734459CE6}" sibTransId="{6D72DE90-FF6A-4728-8FF2-D3EC00B30DBB}"/>
    <dgm:cxn modelId="{920D49E6-ED32-4D31-89B9-7AD7D116D946}" srcId="{DA9651EF-F671-4EE2-95E7-D61766D0F483}" destId="{5427719E-A354-4B24-A4D0-A9F0251ABCD0}" srcOrd="1" destOrd="0" parTransId="{1EB5ED4B-05E1-474C-AA87-A78A6EE5A77F}" sibTransId="{3865EB04-048C-4461-A7C2-07B792B7C8B6}"/>
    <dgm:cxn modelId="{4CD58195-CAF9-4D8A-BDC9-D26D5F3C387B}" type="presParOf" srcId="{8B83A282-4AF4-48A6-A386-C171794CA9F9}" destId="{E3B3226A-738D-4181-B370-BE29C238FB30}" srcOrd="0" destOrd="0" presId="urn:microsoft.com/office/officeart/2005/8/layout/default"/>
    <dgm:cxn modelId="{882CCCE9-9BB3-4F8C-8A9D-DF2E0927273E}" type="presParOf" srcId="{8B83A282-4AF4-48A6-A386-C171794CA9F9}" destId="{90E5900C-7BD0-408B-BEA7-7C9BD1E8EE4C}" srcOrd="1" destOrd="0" presId="urn:microsoft.com/office/officeart/2005/8/layout/default"/>
    <dgm:cxn modelId="{BA344461-AB75-41A9-B4E1-4D3A3DC79055}" type="presParOf" srcId="{8B83A282-4AF4-48A6-A386-C171794CA9F9}" destId="{E13DF6C3-EAF5-4040-8A64-C119CDCA5A9B}" srcOrd="2" destOrd="0" presId="urn:microsoft.com/office/officeart/2005/8/layout/default"/>
    <dgm:cxn modelId="{4A64D23D-3389-480F-B552-24969263AFB4}" type="presParOf" srcId="{8B83A282-4AF4-48A6-A386-C171794CA9F9}" destId="{6C842B76-F138-4904-B541-942B2152C149}" srcOrd="3" destOrd="0" presId="urn:microsoft.com/office/officeart/2005/8/layout/default"/>
    <dgm:cxn modelId="{4E1A900B-01A2-4D3B-834B-E5FA09E8A7AA}" type="presParOf" srcId="{8B83A282-4AF4-48A6-A386-C171794CA9F9}" destId="{AF0E661C-094B-43EF-BE29-292F1FC8BF13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9838F7C-7B49-45C9-BE4D-6C6F5D0CF6C0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ru-RU"/>
        </a:p>
      </dgm:t>
    </dgm:pt>
    <dgm:pt modelId="{6FEF1B48-1C29-4E85-8B44-A7517B9AA2DB}">
      <dgm:prSet phldrT="[Текст]"/>
      <dgm:spPr/>
      <dgm:t>
        <a:bodyPr/>
        <a:lstStyle/>
        <a:p>
          <a:pPr>
            <a:lnSpc>
              <a:spcPct val="100000"/>
            </a:lnSpc>
          </a:pPr>
          <a:r>
            <a:rPr lang="ru-RU"/>
            <a:t>Материально-технические условия</a:t>
          </a:r>
        </a:p>
      </dgm:t>
    </dgm:pt>
    <dgm:pt modelId="{846AF1B1-BDB5-4368-9FB2-C98298A15EF7}" type="parTrans" cxnId="{716E45B9-3124-41B1-A373-4F49CB16758D}">
      <dgm:prSet/>
      <dgm:spPr/>
      <dgm:t>
        <a:bodyPr/>
        <a:lstStyle/>
        <a:p>
          <a:endParaRPr lang="ru-RU"/>
        </a:p>
      </dgm:t>
    </dgm:pt>
    <dgm:pt modelId="{1248D15A-1526-436A-BCF5-43B00344D9B5}" type="sibTrans" cxnId="{716E45B9-3124-41B1-A373-4F49CB16758D}">
      <dgm:prSet/>
      <dgm:spPr/>
      <dgm:t>
        <a:bodyPr/>
        <a:lstStyle/>
        <a:p>
          <a:endParaRPr lang="ru-RU"/>
        </a:p>
      </dgm:t>
    </dgm:pt>
    <dgm:pt modelId="{9048070B-6C0D-4E8D-8A98-FF6C96D0A481}">
      <dgm:prSet phldrT="[Текст]"/>
      <dgm:spPr/>
      <dgm:t>
        <a:bodyPr/>
        <a:lstStyle/>
        <a:p>
          <a:pPr>
            <a:lnSpc>
              <a:spcPct val="100000"/>
            </a:lnSpc>
          </a:pPr>
          <a:r>
            <a:rPr lang="ru-RU" b="0"/>
            <a:t>Архитектурная среда и учебное пространство</a:t>
          </a:r>
        </a:p>
      </dgm:t>
    </dgm:pt>
    <dgm:pt modelId="{D144DD1D-A967-46A5-BD69-D2863A00CCE9}" type="parTrans" cxnId="{7A9A8D3D-E059-4473-89B9-37526148B292}">
      <dgm:prSet/>
      <dgm:spPr/>
      <dgm:t>
        <a:bodyPr/>
        <a:lstStyle/>
        <a:p>
          <a:endParaRPr lang="ru-RU"/>
        </a:p>
      </dgm:t>
    </dgm:pt>
    <dgm:pt modelId="{54559020-6E47-410A-921F-12DED03B6A96}" type="sibTrans" cxnId="{7A9A8D3D-E059-4473-89B9-37526148B292}">
      <dgm:prSet/>
      <dgm:spPr/>
      <dgm:t>
        <a:bodyPr/>
        <a:lstStyle/>
        <a:p>
          <a:endParaRPr lang="ru-RU"/>
        </a:p>
      </dgm:t>
    </dgm:pt>
    <dgm:pt modelId="{2713795E-9C4D-4D0E-A804-E3B1DA15C8A4}">
      <dgm:prSet phldrT="[Текст]"/>
      <dgm:spPr/>
      <dgm:t>
        <a:bodyPr/>
        <a:lstStyle/>
        <a:p>
          <a:pPr>
            <a:lnSpc>
              <a:spcPct val="100000"/>
            </a:lnSpc>
          </a:pPr>
          <a:r>
            <a:rPr lang="ru-RU"/>
            <a:t>Специальное оборудование</a:t>
          </a:r>
        </a:p>
      </dgm:t>
    </dgm:pt>
    <dgm:pt modelId="{1F7D4F0D-6767-4675-86BB-1244D60E8430}" type="parTrans" cxnId="{7BD66EA4-5DDD-45CC-8691-D18985C0E1F0}">
      <dgm:prSet/>
      <dgm:spPr/>
      <dgm:t>
        <a:bodyPr/>
        <a:lstStyle/>
        <a:p>
          <a:endParaRPr lang="ru-RU"/>
        </a:p>
      </dgm:t>
    </dgm:pt>
    <dgm:pt modelId="{49BB9B86-9CF1-49ED-9E75-ABCB87E2957D}" type="sibTrans" cxnId="{7BD66EA4-5DDD-45CC-8691-D18985C0E1F0}">
      <dgm:prSet/>
      <dgm:spPr/>
      <dgm:t>
        <a:bodyPr/>
        <a:lstStyle/>
        <a:p>
          <a:endParaRPr lang="ru-RU"/>
        </a:p>
      </dgm:t>
    </dgm:pt>
    <dgm:pt modelId="{AFD177E5-C10C-4EDF-A4AB-9DA8A6E8112D}" type="pres">
      <dgm:prSet presAssocID="{09838F7C-7B49-45C9-BE4D-6C6F5D0CF6C0}" presName="root" presStyleCnt="0">
        <dgm:presLayoutVars>
          <dgm:dir/>
          <dgm:resizeHandles val="exact"/>
        </dgm:presLayoutVars>
      </dgm:prSet>
      <dgm:spPr/>
    </dgm:pt>
    <dgm:pt modelId="{887C0E5A-BFC1-4D03-B877-C432055EBA70}" type="pres">
      <dgm:prSet presAssocID="{6FEF1B48-1C29-4E85-8B44-A7517B9AA2DB}" presName="compNode" presStyleCnt="0"/>
      <dgm:spPr/>
    </dgm:pt>
    <dgm:pt modelId="{CEA446C2-15A2-420E-8C8C-479590763BCC}" type="pres">
      <dgm:prSet presAssocID="{6FEF1B48-1C29-4E85-8B44-A7517B9AA2DB}" presName="bgRect" presStyleLbl="bgShp" presStyleIdx="0" presStyleCnt="3"/>
      <dgm:spPr/>
    </dgm:pt>
    <dgm:pt modelId="{819BDE38-1696-4069-9120-722C29EE3B92}" type="pres">
      <dgm:prSet presAssocID="{6FEF1B48-1C29-4E85-8B44-A7517B9AA2D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рузовик"/>
        </a:ext>
      </dgm:extLst>
    </dgm:pt>
    <dgm:pt modelId="{D686B397-A137-444B-97A0-77CA0B4DDC62}" type="pres">
      <dgm:prSet presAssocID="{6FEF1B48-1C29-4E85-8B44-A7517B9AA2DB}" presName="spaceRect" presStyleCnt="0"/>
      <dgm:spPr/>
    </dgm:pt>
    <dgm:pt modelId="{02796454-E122-42F9-B288-C71771ECDAB9}" type="pres">
      <dgm:prSet presAssocID="{6FEF1B48-1C29-4E85-8B44-A7517B9AA2DB}" presName="parTx" presStyleLbl="revTx" presStyleIdx="0" presStyleCnt="3">
        <dgm:presLayoutVars>
          <dgm:chMax val="0"/>
          <dgm:chPref val="0"/>
        </dgm:presLayoutVars>
      </dgm:prSet>
      <dgm:spPr/>
    </dgm:pt>
    <dgm:pt modelId="{F9566FD7-94EE-4E13-8161-0BA4747887A1}" type="pres">
      <dgm:prSet presAssocID="{1248D15A-1526-436A-BCF5-43B00344D9B5}" presName="sibTrans" presStyleCnt="0"/>
      <dgm:spPr/>
    </dgm:pt>
    <dgm:pt modelId="{DA671C84-DA6A-4A9D-854F-DF904BE8BC64}" type="pres">
      <dgm:prSet presAssocID="{9048070B-6C0D-4E8D-8A98-FF6C96D0A481}" presName="compNode" presStyleCnt="0"/>
      <dgm:spPr/>
    </dgm:pt>
    <dgm:pt modelId="{690D30D4-7013-4BD3-8C22-15175095C208}" type="pres">
      <dgm:prSet presAssocID="{9048070B-6C0D-4E8D-8A98-FF6C96D0A481}" presName="bgRect" presStyleLbl="bgShp" presStyleIdx="1" presStyleCnt="3"/>
      <dgm:spPr/>
    </dgm:pt>
    <dgm:pt modelId="{273F4083-595C-4179-8814-DFF979DEE631}" type="pres">
      <dgm:prSet presAssocID="{9048070B-6C0D-4E8D-8A98-FF6C96D0A48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Ракета"/>
        </a:ext>
      </dgm:extLst>
    </dgm:pt>
    <dgm:pt modelId="{44D8FA1C-589B-4705-BFB2-9AAA1973D01F}" type="pres">
      <dgm:prSet presAssocID="{9048070B-6C0D-4E8D-8A98-FF6C96D0A481}" presName="spaceRect" presStyleCnt="0"/>
      <dgm:spPr/>
    </dgm:pt>
    <dgm:pt modelId="{FF88D084-E2C6-4A3C-A419-07A7673378D8}" type="pres">
      <dgm:prSet presAssocID="{9048070B-6C0D-4E8D-8A98-FF6C96D0A481}" presName="parTx" presStyleLbl="revTx" presStyleIdx="1" presStyleCnt="3">
        <dgm:presLayoutVars>
          <dgm:chMax val="0"/>
          <dgm:chPref val="0"/>
        </dgm:presLayoutVars>
      </dgm:prSet>
      <dgm:spPr/>
    </dgm:pt>
    <dgm:pt modelId="{A60E007C-EEBC-46B2-BB77-97CAC2C09BA0}" type="pres">
      <dgm:prSet presAssocID="{54559020-6E47-410A-921F-12DED03B6A96}" presName="sibTrans" presStyleCnt="0"/>
      <dgm:spPr/>
    </dgm:pt>
    <dgm:pt modelId="{F89F9592-CB8A-4D6F-BC3B-6388415F8C46}" type="pres">
      <dgm:prSet presAssocID="{2713795E-9C4D-4D0E-A804-E3B1DA15C8A4}" presName="compNode" presStyleCnt="0"/>
      <dgm:spPr/>
    </dgm:pt>
    <dgm:pt modelId="{6335C9DD-3AD8-4E1D-BD86-B23AF8CFED74}" type="pres">
      <dgm:prSet presAssocID="{2713795E-9C4D-4D0E-A804-E3B1DA15C8A4}" presName="bgRect" presStyleLbl="bgShp" presStyleIdx="2" presStyleCnt="3"/>
      <dgm:spPr/>
    </dgm:pt>
    <dgm:pt modelId="{0D0CE483-9185-4E0C-90CA-E38BCC9FA2CA}" type="pres">
      <dgm:prSet presAssocID="{2713795E-9C4D-4D0E-A804-E3B1DA15C8A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Компьютер"/>
        </a:ext>
      </dgm:extLst>
    </dgm:pt>
    <dgm:pt modelId="{BC59DC6E-4D30-47BD-A0C7-6F591E72AE92}" type="pres">
      <dgm:prSet presAssocID="{2713795E-9C4D-4D0E-A804-E3B1DA15C8A4}" presName="spaceRect" presStyleCnt="0"/>
      <dgm:spPr/>
    </dgm:pt>
    <dgm:pt modelId="{E40CD3CF-A9CE-4D2C-938F-0AD1F336F5E1}" type="pres">
      <dgm:prSet presAssocID="{2713795E-9C4D-4D0E-A804-E3B1DA15C8A4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8718E010-24F4-442A-B6B0-266203DCEE3C}" type="presOf" srcId="{2713795E-9C4D-4D0E-A804-E3B1DA15C8A4}" destId="{E40CD3CF-A9CE-4D2C-938F-0AD1F336F5E1}" srcOrd="0" destOrd="0" presId="urn:microsoft.com/office/officeart/2018/2/layout/IconVerticalSolidList"/>
    <dgm:cxn modelId="{7A9A8D3D-E059-4473-89B9-37526148B292}" srcId="{09838F7C-7B49-45C9-BE4D-6C6F5D0CF6C0}" destId="{9048070B-6C0D-4E8D-8A98-FF6C96D0A481}" srcOrd="1" destOrd="0" parTransId="{D144DD1D-A967-46A5-BD69-D2863A00CCE9}" sibTransId="{54559020-6E47-410A-921F-12DED03B6A96}"/>
    <dgm:cxn modelId="{47C1FB58-C33D-4744-82B2-09ECEA0E73E3}" type="presOf" srcId="{6FEF1B48-1C29-4E85-8B44-A7517B9AA2DB}" destId="{02796454-E122-42F9-B288-C71771ECDAB9}" srcOrd="0" destOrd="0" presId="urn:microsoft.com/office/officeart/2018/2/layout/IconVerticalSolidList"/>
    <dgm:cxn modelId="{7BD66EA4-5DDD-45CC-8691-D18985C0E1F0}" srcId="{09838F7C-7B49-45C9-BE4D-6C6F5D0CF6C0}" destId="{2713795E-9C4D-4D0E-A804-E3B1DA15C8A4}" srcOrd="2" destOrd="0" parTransId="{1F7D4F0D-6767-4675-86BB-1244D60E8430}" sibTransId="{49BB9B86-9CF1-49ED-9E75-ABCB87E2957D}"/>
    <dgm:cxn modelId="{716E45B9-3124-41B1-A373-4F49CB16758D}" srcId="{09838F7C-7B49-45C9-BE4D-6C6F5D0CF6C0}" destId="{6FEF1B48-1C29-4E85-8B44-A7517B9AA2DB}" srcOrd="0" destOrd="0" parTransId="{846AF1B1-BDB5-4368-9FB2-C98298A15EF7}" sibTransId="{1248D15A-1526-436A-BCF5-43B00344D9B5}"/>
    <dgm:cxn modelId="{511E57C8-3B89-4444-BE01-34765062A5BF}" type="presOf" srcId="{09838F7C-7B49-45C9-BE4D-6C6F5D0CF6C0}" destId="{AFD177E5-C10C-4EDF-A4AB-9DA8A6E8112D}" srcOrd="0" destOrd="0" presId="urn:microsoft.com/office/officeart/2018/2/layout/IconVerticalSolidList"/>
    <dgm:cxn modelId="{20F015DB-685A-47E9-9B04-97C0FB54F6D0}" type="presOf" srcId="{9048070B-6C0D-4E8D-8A98-FF6C96D0A481}" destId="{FF88D084-E2C6-4A3C-A419-07A7673378D8}" srcOrd="0" destOrd="0" presId="urn:microsoft.com/office/officeart/2018/2/layout/IconVerticalSolidList"/>
    <dgm:cxn modelId="{273CF74C-C2D2-4199-9336-D13B4D5C1C38}" type="presParOf" srcId="{AFD177E5-C10C-4EDF-A4AB-9DA8A6E8112D}" destId="{887C0E5A-BFC1-4D03-B877-C432055EBA70}" srcOrd="0" destOrd="0" presId="urn:microsoft.com/office/officeart/2018/2/layout/IconVerticalSolidList"/>
    <dgm:cxn modelId="{263AF4F3-B69B-4386-A46D-F0FB4E705B3E}" type="presParOf" srcId="{887C0E5A-BFC1-4D03-B877-C432055EBA70}" destId="{CEA446C2-15A2-420E-8C8C-479590763BCC}" srcOrd="0" destOrd="0" presId="urn:microsoft.com/office/officeart/2018/2/layout/IconVerticalSolidList"/>
    <dgm:cxn modelId="{74FD977E-1B47-40DD-B0C8-E582B6EC9713}" type="presParOf" srcId="{887C0E5A-BFC1-4D03-B877-C432055EBA70}" destId="{819BDE38-1696-4069-9120-722C29EE3B92}" srcOrd="1" destOrd="0" presId="urn:microsoft.com/office/officeart/2018/2/layout/IconVerticalSolidList"/>
    <dgm:cxn modelId="{E62345FC-E69E-405B-991B-5E8182446354}" type="presParOf" srcId="{887C0E5A-BFC1-4D03-B877-C432055EBA70}" destId="{D686B397-A137-444B-97A0-77CA0B4DDC62}" srcOrd="2" destOrd="0" presId="urn:microsoft.com/office/officeart/2018/2/layout/IconVerticalSolidList"/>
    <dgm:cxn modelId="{693399A7-E2CB-44B9-9348-C18F544EDBFF}" type="presParOf" srcId="{887C0E5A-BFC1-4D03-B877-C432055EBA70}" destId="{02796454-E122-42F9-B288-C71771ECDAB9}" srcOrd="3" destOrd="0" presId="urn:microsoft.com/office/officeart/2018/2/layout/IconVerticalSolidList"/>
    <dgm:cxn modelId="{F8686D24-1CA4-4CA2-B97D-698EF5C5B39B}" type="presParOf" srcId="{AFD177E5-C10C-4EDF-A4AB-9DA8A6E8112D}" destId="{F9566FD7-94EE-4E13-8161-0BA4747887A1}" srcOrd="1" destOrd="0" presId="urn:microsoft.com/office/officeart/2018/2/layout/IconVerticalSolidList"/>
    <dgm:cxn modelId="{7268261D-CC70-47BE-BFBD-3CE5CA1DC760}" type="presParOf" srcId="{AFD177E5-C10C-4EDF-A4AB-9DA8A6E8112D}" destId="{DA671C84-DA6A-4A9D-854F-DF904BE8BC64}" srcOrd="2" destOrd="0" presId="urn:microsoft.com/office/officeart/2018/2/layout/IconVerticalSolidList"/>
    <dgm:cxn modelId="{91CC1ECD-4060-4526-A3C2-A5EF0AFDFEB7}" type="presParOf" srcId="{DA671C84-DA6A-4A9D-854F-DF904BE8BC64}" destId="{690D30D4-7013-4BD3-8C22-15175095C208}" srcOrd="0" destOrd="0" presId="urn:microsoft.com/office/officeart/2018/2/layout/IconVerticalSolidList"/>
    <dgm:cxn modelId="{6E12577F-E8A7-4614-A207-CBC8FA930872}" type="presParOf" srcId="{DA671C84-DA6A-4A9D-854F-DF904BE8BC64}" destId="{273F4083-595C-4179-8814-DFF979DEE631}" srcOrd="1" destOrd="0" presId="urn:microsoft.com/office/officeart/2018/2/layout/IconVerticalSolidList"/>
    <dgm:cxn modelId="{8CF27E1F-1F98-425B-9327-C26427802FBE}" type="presParOf" srcId="{DA671C84-DA6A-4A9D-854F-DF904BE8BC64}" destId="{44D8FA1C-589B-4705-BFB2-9AAA1973D01F}" srcOrd="2" destOrd="0" presId="urn:microsoft.com/office/officeart/2018/2/layout/IconVerticalSolidList"/>
    <dgm:cxn modelId="{862E8F17-E48E-4496-8059-D10E10CDDB6A}" type="presParOf" srcId="{DA671C84-DA6A-4A9D-854F-DF904BE8BC64}" destId="{FF88D084-E2C6-4A3C-A419-07A7673378D8}" srcOrd="3" destOrd="0" presId="urn:microsoft.com/office/officeart/2018/2/layout/IconVerticalSolidList"/>
    <dgm:cxn modelId="{34C9729E-BC44-4562-9BBC-D6303AE73601}" type="presParOf" srcId="{AFD177E5-C10C-4EDF-A4AB-9DA8A6E8112D}" destId="{A60E007C-EEBC-46B2-BB77-97CAC2C09BA0}" srcOrd="3" destOrd="0" presId="urn:microsoft.com/office/officeart/2018/2/layout/IconVerticalSolidList"/>
    <dgm:cxn modelId="{7886C099-32BB-492A-AD1A-DEB13E502432}" type="presParOf" srcId="{AFD177E5-C10C-4EDF-A4AB-9DA8A6E8112D}" destId="{F89F9592-CB8A-4D6F-BC3B-6388415F8C46}" srcOrd="4" destOrd="0" presId="urn:microsoft.com/office/officeart/2018/2/layout/IconVerticalSolidList"/>
    <dgm:cxn modelId="{FC1746A0-3071-44D2-835C-143B22383133}" type="presParOf" srcId="{F89F9592-CB8A-4D6F-BC3B-6388415F8C46}" destId="{6335C9DD-3AD8-4E1D-BD86-B23AF8CFED74}" srcOrd="0" destOrd="0" presId="urn:microsoft.com/office/officeart/2018/2/layout/IconVerticalSolidList"/>
    <dgm:cxn modelId="{5B0A6D99-2B29-4827-9A6E-7EA99312711C}" type="presParOf" srcId="{F89F9592-CB8A-4D6F-BC3B-6388415F8C46}" destId="{0D0CE483-9185-4E0C-90CA-E38BCC9FA2CA}" srcOrd="1" destOrd="0" presId="urn:microsoft.com/office/officeart/2018/2/layout/IconVerticalSolidList"/>
    <dgm:cxn modelId="{4BB55CD2-2034-4C5F-AAEB-88AB67019E1D}" type="presParOf" srcId="{F89F9592-CB8A-4D6F-BC3B-6388415F8C46}" destId="{BC59DC6E-4D30-47BD-A0C7-6F591E72AE92}" srcOrd="2" destOrd="0" presId="urn:microsoft.com/office/officeart/2018/2/layout/IconVerticalSolidList"/>
    <dgm:cxn modelId="{47AA872F-17B5-41E0-9295-96370823BEAB}" type="presParOf" srcId="{F89F9592-CB8A-4D6F-BC3B-6388415F8C46}" destId="{E40CD3CF-A9CE-4D2C-938F-0AD1F336F5E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9651EF-F671-4EE2-95E7-D61766D0F48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79E744-9581-4FB6-90FF-FF1174AF83EA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Модуль 3.1. Комплексирование программ</a:t>
          </a:r>
          <a:endParaRPr lang="ru-RU" dirty="0">
            <a:solidFill>
              <a:schemeClr val="tx1"/>
            </a:solidFill>
          </a:endParaRPr>
        </a:p>
      </dgm:t>
    </dgm:pt>
    <dgm:pt modelId="{92E04039-F89A-4F9E-AC9C-94F734459CE6}" type="parTrans" cxnId="{34F4D39C-33C3-4874-A609-506B19183D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D72DE90-FF6A-4728-8FF2-D3EC00B30DBB}" type="sibTrans" cxnId="{34F4D39C-33C3-4874-A609-506B19183D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427719E-A354-4B24-A4D0-A9F0251ABCD0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Модуль 3.2. Интерактивное сопровождение программ</a:t>
          </a:r>
        </a:p>
      </dgm:t>
    </dgm:pt>
    <dgm:pt modelId="{1EB5ED4B-05E1-474C-AA87-A78A6EE5A77F}" type="parTrans" cxnId="{920D49E6-ED32-4D31-89B9-7AD7D116D94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865EB04-048C-4461-A7C2-07B792B7C8B6}" type="sibTrans" cxnId="{920D49E6-ED32-4D31-89B9-7AD7D116D94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11891A3-BBCC-41E7-9CB8-DF733398E5C5}">
      <dgm:prSet phldrT="[Текст]"/>
      <dgm:spPr/>
      <dgm:t>
        <a:bodyPr/>
        <a:lstStyle/>
        <a:p>
          <a:r>
            <a:rPr lang="ru-RU" b="0" dirty="0">
              <a:solidFill>
                <a:schemeClr val="tx1"/>
              </a:solidFill>
            </a:rPr>
            <a:t>3.3. Содержание индивидуального психолого-педагогического сопровождения, в соответствии с ИОП</a:t>
          </a:r>
        </a:p>
      </dgm:t>
    </dgm:pt>
    <dgm:pt modelId="{FACA0E25-D4DA-44DE-95C6-432E875F74FA}" type="parTrans" cxnId="{46BAF95E-2E1F-4D59-82C5-D540A54CF51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E86E8DB-A45B-434C-854E-EC22C1ABB133}" type="sibTrans" cxnId="{46BAF95E-2E1F-4D59-82C5-D540A54CF51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0D0404F-F4DD-4D30-9153-BEF50F9AB1B9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3.4. Адаптированный учебный план и формы индивидуального психолого-педагогического сопровождения </a:t>
          </a:r>
        </a:p>
      </dgm:t>
    </dgm:pt>
    <dgm:pt modelId="{84AC41D0-680E-4089-8FEE-7AAAB6E54741}" type="parTrans" cxnId="{6858C6CB-79FF-4B6B-9C29-1544EE2C335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DF0401F-EEF4-4C9B-89CB-509AAAECF82C}" type="sibTrans" cxnId="{6858C6CB-79FF-4B6B-9C29-1544EE2C335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CA1E994-4541-49FA-8AE6-87A194BA5263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Этапы и задачи (планирование работы)</a:t>
          </a:r>
        </a:p>
      </dgm:t>
    </dgm:pt>
    <dgm:pt modelId="{1303AD7D-3C8C-4C89-879B-867E65E26A64}" type="parTrans" cxnId="{EF78EC20-166F-48EE-93EE-9FC88F91FB3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EAD4448-454A-4701-A8D7-18F8972C3FA7}" type="sibTrans" cxnId="{EF78EC20-166F-48EE-93EE-9FC88F91FB3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BE71092-825F-41D1-A6B0-AB8E387B9656}">
      <dgm:prSet/>
      <dgm:spPr/>
      <dgm:t>
        <a:bodyPr/>
        <a:lstStyle/>
        <a:p>
          <a:r>
            <a:rPr lang="ru-RU">
              <a:solidFill>
                <a:schemeClr val="tx1"/>
              </a:solidFill>
            </a:rPr>
            <a:t>Комплекс интерактивных игр и упражнений</a:t>
          </a:r>
          <a:endParaRPr lang="ru-RU" dirty="0">
            <a:solidFill>
              <a:schemeClr val="tx1"/>
            </a:solidFill>
          </a:endParaRPr>
        </a:p>
      </dgm:t>
    </dgm:pt>
    <dgm:pt modelId="{B7B56764-43A9-4201-930E-38FA37A9581A}" type="parTrans" cxnId="{68B5DB7F-10E9-495A-8F3B-785DE603354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FA69007-F90A-4E73-AB7A-66FED6B662AB}" type="sibTrans" cxnId="{68B5DB7F-10E9-495A-8F3B-785DE603354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6E1E943-6FD6-4889-ACD5-443E2B9CFD2A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Мониторинг развития</a:t>
          </a:r>
        </a:p>
      </dgm:t>
    </dgm:pt>
    <dgm:pt modelId="{31706232-1A5B-4B3B-9755-B71A63A8D0FC}" type="parTrans" cxnId="{C78A42EF-6F81-474A-B927-BF7D02F7BF8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499FB91-7A83-4B8B-AF99-1CCD6C3839D9}" type="sibTrans" cxnId="{C78A42EF-6F81-474A-B927-BF7D02F7BF8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B83A282-4AF4-48A6-A386-C171794CA9F9}" type="pres">
      <dgm:prSet presAssocID="{DA9651EF-F671-4EE2-95E7-D61766D0F483}" presName="diagram" presStyleCnt="0">
        <dgm:presLayoutVars>
          <dgm:dir/>
          <dgm:resizeHandles val="exact"/>
        </dgm:presLayoutVars>
      </dgm:prSet>
      <dgm:spPr/>
    </dgm:pt>
    <dgm:pt modelId="{E3B3226A-738D-4181-B370-BE29C238FB30}" type="pres">
      <dgm:prSet presAssocID="{5A79E744-9581-4FB6-90FF-FF1174AF83EA}" presName="node" presStyleLbl="node1" presStyleIdx="0" presStyleCnt="7">
        <dgm:presLayoutVars>
          <dgm:bulletEnabled val="1"/>
        </dgm:presLayoutVars>
      </dgm:prSet>
      <dgm:spPr/>
    </dgm:pt>
    <dgm:pt modelId="{90E5900C-7BD0-408B-BEA7-7C9BD1E8EE4C}" type="pres">
      <dgm:prSet presAssocID="{6D72DE90-FF6A-4728-8FF2-D3EC00B30DBB}" presName="sibTrans" presStyleCnt="0"/>
      <dgm:spPr/>
    </dgm:pt>
    <dgm:pt modelId="{E13DF6C3-EAF5-4040-8A64-C119CDCA5A9B}" type="pres">
      <dgm:prSet presAssocID="{5427719E-A354-4B24-A4D0-A9F0251ABCD0}" presName="node" presStyleLbl="node1" presStyleIdx="1" presStyleCnt="7">
        <dgm:presLayoutVars>
          <dgm:bulletEnabled val="1"/>
        </dgm:presLayoutVars>
      </dgm:prSet>
      <dgm:spPr/>
    </dgm:pt>
    <dgm:pt modelId="{6C842B76-F138-4904-B541-942B2152C149}" type="pres">
      <dgm:prSet presAssocID="{3865EB04-048C-4461-A7C2-07B792B7C8B6}" presName="sibTrans" presStyleCnt="0"/>
      <dgm:spPr/>
    </dgm:pt>
    <dgm:pt modelId="{AF0E661C-094B-43EF-BE29-292F1FC8BF13}" type="pres">
      <dgm:prSet presAssocID="{F11891A3-BBCC-41E7-9CB8-DF733398E5C5}" presName="node" presStyleLbl="node1" presStyleIdx="2" presStyleCnt="7">
        <dgm:presLayoutVars>
          <dgm:bulletEnabled val="1"/>
        </dgm:presLayoutVars>
      </dgm:prSet>
      <dgm:spPr/>
    </dgm:pt>
    <dgm:pt modelId="{6BED6FE8-B688-431D-8CF7-38F277FCE681}" type="pres">
      <dgm:prSet presAssocID="{AE86E8DB-A45B-434C-854E-EC22C1ABB133}" presName="sibTrans" presStyleCnt="0"/>
      <dgm:spPr/>
    </dgm:pt>
    <dgm:pt modelId="{05AE3521-8D22-429D-B3BD-F1E7C89AF716}" type="pres">
      <dgm:prSet presAssocID="{BCA1E994-4541-49FA-8AE6-87A194BA5263}" presName="node" presStyleLbl="node1" presStyleIdx="3" presStyleCnt="7">
        <dgm:presLayoutVars>
          <dgm:bulletEnabled val="1"/>
        </dgm:presLayoutVars>
      </dgm:prSet>
      <dgm:spPr/>
    </dgm:pt>
    <dgm:pt modelId="{1A35EE4F-8064-40E1-98B3-9A96E60CCFC4}" type="pres">
      <dgm:prSet presAssocID="{DEAD4448-454A-4701-A8D7-18F8972C3FA7}" presName="sibTrans" presStyleCnt="0"/>
      <dgm:spPr/>
    </dgm:pt>
    <dgm:pt modelId="{0E47DECA-79CE-4339-99D8-01BC2BB85A67}" type="pres">
      <dgm:prSet presAssocID="{EBE71092-825F-41D1-A6B0-AB8E387B9656}" presName="node" presStyleLbl="node1" presStyleIdx="4" presStyleCnt="7">
        <dgm:presLayoutVars>
          <dgm:bulletEnabled val="1"/>
        </dgm:presLayoutVars>
      </dgm:prSet>
      <dgm:spPr/>
    </dgm:pt>
    <dgm:pt modelId="{FB85F126-0D29-4FD5-BB1A-4B31037D59B1}" type="pres">
      <dgm:prSet presAssocID="{2FA69007-F90A-4E73-AB7A-66FED6B662AB}" presName="sibTrans" presStyleCnt="0"/>
      <dgm:spPr/>
    </dgm:pt>
    <dgm:pt modelId="{63D8A605-DD90-4058-94A7-59E0D30C13F1}" type="pres">
      <dgm:prSet presAssocID="{20D0404F-F4DD-4D30-9153-BEF50F9AB1B9}" presName="node" presStyleLbl="node1" presStyleIdx="5" presStyleCnt="7">
        <dgm:presLayoutVars>
          <dgm:bulletEnabled val="1"/>
        </dgm:presLayoutVars>
      </dgm:prSet>
      <dgm:spPr/>
    </dgm:pt>
    <dgm:pt modelId="{E434B7F5-78C6-45D2-B747-83684AC0FD0F}" type="pres">
      <dgm:prSet presAssocID="{ADF0401F-EEF4-4C9B-89CB-509AAAECF82C}" presName="sibTrans" presStyleCnt="0"/>
      <dgm:spPr/>
    </dgm:pt>
    <dgm:pt modelId="{964A6CCC-F431-40A9-944C-6843FE1C610E}" type="pres">
      <dgm:prSet presAssocID="{56E1E943-6FD6-4889-ACD5-443E2B9CFD2A}" presName="node" presStyleLbl="node1" presStyleIdx="6" presStyleCnt="7">
        <dgm:presLayoutVars>
          <dgm:bulletEnabled val="1"/>
        </dgm:presLayoutVars>
      </dgm:prSet>
      <dgm:spPr/>
    </dgm:pt>
  </dgm:ptLst>
  <dgm:cxnLst>
    <dgm:cxn modelId="{EF78EC20-166F-48EE-93EE-9FC88F91FB32}" srcId="{DA9651EF-F671-4EE2-95E7-D61766D0F483}" destId="{BCA1E994-4541-49FA-8AE6-87A194BA5263}" srcOrd="3" destOrd="0" parTransId="{1303AD7D-3C8C-4C89-879B-867E65E26A64}" sibTransId="{DEAD4448-454A-4701-A8D7-18F8972C3FA7}"/>
    <dgm:cxn modelId="{46BAF95E-2E1F-4D59-82C5-D540A54CF515}" srcId="{DA9651EF-F671-4EE2-95E7-D61766D0F483}" destId="{F11891A3-BBCC-41E7-9CB8-DF733398E5C5}" srcOrd="2" destOrd="0" parTransId="{FACA0E25-D4DA-44DE-95C6-432E875F74FA}" sibTransId="{AE86E8DB-A45B-434C-854E-EC22C1ABB133}"/>
    <dgm:cxn modelId="{9796CF52-7EFD-4A5D-9B2F-8AD517309F8E}" type="presOf" srcId="{EBE71092-825F-41D1-A6B0-AB8E387B9656}" destId="{0E47DECA-79CE-4339-99D8-01BC2BB85A67}" srcOrd="0" destOrd="0" presId="urn:microsoft.com/office/officeart/2005/8/layout/default"/>
    <dgm:cxn modelId="{ABE17176-DD8B-425F-ADBC-B1BD16A9B7EE}" type="presOf" srcId="{F11891A3-BBCC-41E7-9CB8-DF733398E5C5}" destId="{AF0E661C-094B-43EF-BE29-292F1FC8BF13}" srcOrd="0" destOrd="0" presId="urn:microsoft.com/office/officeart/2005/8/layout/default"/>
    <dgm:cxn modelId="{9975D17C-6277-419F-BEA4-7B9A09B08424}" type="presOf" srcId="{5427719E-A354-4B24-A4D0-A9F0251ABCD0}" destId="{E13DF6C3-EAF5-4040-8A64-C119CDCA5A9B}" srcOrd="0" destOrd="0" presId="urn:microsoft.com/office/officeart/2005/8/layout/default"/>
    <dgm:cxn modelId="{B809CC7E-6184-4DF2-8E45-19CBED7C6BD7}" type="presOf" srcId="{56E1E943-6FD6-4889-ACD5-443E2B9CFD2A}" destId="{964A6CCC-F431-40A9-944C-6843FE1C610E}" srcOrd="0" destOrd="0" presId="urn:microsoft.com/office/officeart/2005/8/layout/default"/>
    <dgm:cxn modelId="{68B5DB7F-10E9-495A-8F3B-785DE6033544}" srcId="{DA9651EF-F671-4EE2-95E7-D61766D0F483}" destId="{EBE71092-825F-41D1-A6B0-AB8E387B9656}" srcOrd="4" destOrd="0" parTransId="{B7B56764-43A9-4201-930E-38FA37A9581A}" sibTransId="{2FA69007-F90A-4E73-AB7A-66FED6B662AB}"/>
    <dgm:cxn modelId="{34F4D39C-33C3-4874-A609-506B19183D5D}" srcId="{DA9651EF-F671-4EE2-95E7-D61766D0F483}" destId="{5A79E744-9581-4FB6-90FF-FF1174AF83EA}" srcOrd="0" destOrd="0" parTransId="{92E04039-F89A-4F9E-AC9C-94F734459CE6}" sibTransId="{6D72DE90-FF6A-4728-8FF2-D3EC00B30DBB}"/>
    <dgm:cxn modelId="{F90DC3BC-2D75-4E5E-B1C5-B086CC806F5E}" type="presOf" srcId="{20D0404F-F4DD-4D30-9153-BEF50F9AB1B9}" destId="{63D8A605-DD90-4058-94A7-59E0D30C13F1}" srcOrd="0" destOrd="0" presId="urn:microsoft.com/office/officeart/2005/8/layout/default"/>
    <dgm:cxn modelId="{891404C1-EABF-4941-8A73-9DB695B8B8E7}" type="presOf" srcId="{BCA1E994-4541-49FA-8AE6-87A194BA5263}" destId="{05AE3521-8D22-429D-B3BD-F1E7C89AF716}" srcOrd="0" destOrd="0" presId="urn:microsoft.com/office/officeart/2005/8/layout/default"/>
    <dgm:cxn modelId="{6858C6CB-79FF-4B6B-9C29-1544EE2C3357}" srcId="{DA9651EF-F671-4EE2-95E7-D61766D0F483}" destId="{20D0404F-F4DD-4D30-9153-BEF50F9AB1B9}" srcOrd="5" destOrd="0" parTransId="{84AC41D0-680E-4089-8FEE-7AAAB6E54741}" sibTransId="{ADF0401F-EEF4-4C9B-89CB-509AAAECF82C}"/>
    <dgm:cxn modelId="{EE5120DA-68D2-4B50-A113-CEE085D18B2F}" type="presOf" srcId="{5A79E744-9581-4FB6-90FF-FF1174AF83EA}" destId="{E3B3226A-738D-4181-B370-BE29C238FB30}" srcOrd="0" destOrd="0" presId="urn:microsoft.com/office/officeart/2005/8/layout/default"/>
    <dgm:cxn modelId="{512A01E6-7E92-4871-AD4B-A25D7E13D80B}" type="presOf" srcId="{DA9651EF-F671-4EE2-95E7-D61766D0F483}" destId="{8B83A282-4AF4-48A6-A386-C171794CA9F9}" srcOrd="0" destOrd="0" presId="urn:microsoft.com/office/officeart/2005/8/layout/default"/>
    <dgm:cxn modelId="{920D49E6-ED32-4D31-89B9-7AD7D116D946}" srcId="{DA9651EF-F671-4EE2-95E7-D61766D0F483}" destId="{5427719E-A354-4B24-A4D0-A9F0251ABCD0}" srcOrd="1" destOrd="0" parTransId="{1EB5ED4B-05E1-474C-AA87-A78A6EE5A77F}" sibTransId="{3865EB04-048C-4461-A7C2-07B792B7C8B6}"/>
    <dgm:cxn modelId="{C78A42EF-6F81-474A-B927-BF7D02F7BF89}" srcId="{DA9651EF-F671-4EE2-95E7-D61766D0F483}" destId="{56E1E943-6FD6-4889-ACD5-443E2B9CFD2A}" srcOrd="6" destOrd="0" parTransId="{31706232-1A5B-4B3B-9755-B71A63A8D0FC}" sibTransId="{C499FB91-7A83-4B8B-AF99-1CCD6C3839D9}"/>
    <dgm:cxn modelId="{108107EE-D286-4D00-AADF-F5A6EF478E8D}" type="presParOf" srcId="{8B83A282-4AF4-48A6-A386-C171794CA9F9}" destId="{E3B3226A-738D-4181-B370-BE29C238FB30}" srcOrd="0" destOrd="0" presId="urn:microsoft.com/office/officeart/2005/8/layout/default"/>
    <dgm:cxn modelId="{A2F030E5-F6EA-49E9-AAAD-CD8975BB2FD6}" type="presParOf" srcId="{8B83A282-4AF4-48A6-A386-C171794CA9F9}" destId="{90E5900C-7BD0-408B-BEA7-7C9BD1E8EE4C}" srcOrd="1" destOrd="0" presId="urn:microsoft.com/office/officeart/2005/8/layout/default"/>
    <dgm:cxn modelId="{D15578A1-BCFF-4BED-B9A9-B81364214F06}" type="presParOf" srcId="{8B83A282-4AF4-48A6-A386-C171794CA9F9}" destId="{E13DF6C3-EAF5-4040-8A64-C119CDCA5A9B}" srcOrd="2" destOrd="0" presId="urn:microsoft.com/office/officeart/2005/8/layout/default"/>
    <dgm:cxn modelId="{269B3246-7A48-41A1-8BF6-D9E7B700566B}" type="presParOf" srcId="{8B83A282-4AF4-48A6-A386-C171794CA9F9}" destId="{6C842B76-F138-4904-B541-942B2152C149}" srcOrd="3" destOrd="0" presId="urn:microsoft.com/office/officeart/2005/8/layout/default"/>
    <dgm:cxn modelId="{E9A70C21-2D73-4A05-BB17-E73DB00F19C2}" type="presParOf" srcId="{8B83A282-4AF4-48A6-A386-C171794CA9F9}" destId="{AF0E661C-094B-43EF-BE29-292F1FC8BF13}" srcOrd="4" destOrd="0" presId="urn:microsoft.com/office/officeart/2005/8/layout/default"/>
    <dgm:cxn modelId="{07B62E59-1543-4D9C-821E-F3B87DECFE27}" type="presParOf" srcId="{8B83A282-4AF4-48A6-A386-C171794CA9F9}" destId="{6BED6FE8-B688-431D-8CF7-38F277FCE681}" srcOrd="5" destOrd="0" presId="urn:microsoft.com/office/officeart/2005/8/layout/default"/>
    <dgm:cxn modelId="{A7070248-E866-4EFE-B21B-9B33D5180285}" type="presParOf" srcId="{8B83A282-4AF4-48A6-A386-C171794CA9F9}" destId="{05AE3521-8D22-429D-B3BD-F1E7C89AF716}" srcOrd="6" destOrd="0" presId="urn:microsoft.com/office/officeart/2005/8/layout/default"/>
    <dgm:cxn modelId="{B0F425D9-0A4B-4873-B3E5-B68758945A26}" type="presParOf" srcId="{8B83A282-4AF4-48A6-A386-C171794CA9F9}" destId="{1A35EE4F-8064-40E1-98B3-9A96E60CCFC4}" srcOrd="7" destOrd="0" presId="urn:microsoft.com/office/officeart/2005/8/layout/default"/>
    <dgm:cxn modelId="{602EE1D4-B706-4422-B79D-D29EC4F75599}" type="presParOf" srcId="{8B83A282-4AF4-48A6-A386-C171794CA9F9}" destId="{0E47DECA-79CE-4339-99D8-01BC2BB85A67}" srcOrd="8" destOrd="0" presId="urn:microsoft.com/office/officeart/2005/8/layout/default"/>
    <dgm:cxn modelId="{2BB10A91-61BF-4805-9D8B-A3AC13AA84FF}" type="presParOf" srcId="{8B83A282-4AF4-48A6-A386-C171794CA9F9}" destId="{FB85F126-0D29-4FD5-BB1A-4B31037D59B1}" srcOrd="9" destOrd="0" presId="urn:microsoft.com/office/officeart/2005/8/layout/default"/>
    <dgm:cxn modelId="{323426FB-31D1-4629-8B20-8CA476FAD2BF}" type="presParOf" srcId="{8B83A282-4AF4-48A6-A386-C171794CA9F9}" destId="{63D8A605-DD90-4058-94A7-59E0D30C13F1}" srcOrd="10" destOrd="0" presId="urn:microsoft.com/office/officeart/2005/8/layout/default"/>
    <dgm:cxn modelId="{25EA960C-3D25-4FBE-B466-0C38F9439AE5}" type="presParOf" srcId="{8B83A282-4AF4-48A6-A386-C171794CA9F9}" destId="{E434B7F5-78C6-45D2-B747-83684AC0FD0F}" srcOrd="11" destOrd="0" presId="urn:microsoft.com/office/officeart/2005/8/layout/default"/>
    <dgm:cxn modelId="{6A807515-82DD-47D8-88EF-6305E70C7C25}" type="presParOf" srcId="{8B83A282-4AF4-48A6-A386-C171794CA9F9}" destId="{964A6CCC-F431-40A9-944C-6843FE1C610E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980D51-9153-4989-9A2E-507E1B086E37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52AC3B-1B8E-40B9-A141-65432C2EADE1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Этапы реализации индивидуальной АОП</a:t>
          </a:r>
        </a:p>
      </dgm:t>
    </dgm:pt>
    <dgm:pt modelId="{0C4416E9-2BA5-404F-91BC-C139D8A71D53}" type="parTrans" cxnId="{4231C225-AB5A-47B8-980B-8B729EDD4A4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009677E-7F2A-475F-BC54-96210C483DC8}" type="sibTrans" cxnId="{4231C225-AB5A-47B8-980B-8B729EDD4A4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9A3DE34-6C85-42E7-B159-FB0E562F68F4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Задачи развития по образовательным областям, в соответствии с  АООП</a:t>
          </a:r>
        </a:p>
      </dgm:t>
    </dgm:pt>
    <dgm:pt modelId="{3D76FB61-7229-4F47-9DA3-D978B0C483A1}" type="parTrans" cxnId="{67CD0B6F-008F-40B3-A6F8-661611A96F0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C03B134-FFEA-4DB0-A0DC-C7DEDF74D441}" type="sibTrans" cxnId="{67CD0B6F-008F-40B3-A6F8-661611A96F0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6F55B7C-C34D-40F6-9995-C8C656244CF6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Комплекс интерактивных игр и упражнений</a:t>
          </a:r>
        </a:p>
      </dgm:t>
    </dgm:pt>
    <dgm:pt modelId="{44393412-A021-4440-BC9C-C76A38E106C6}" type="parTrans" cxnId="{88E5237E-0EE5-4F63-A34A-E60400D396E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83515A5-9467-4DD9-8F21-0986D1EFEE43}" type="sibTrans" cxnId="{88E5237E-0EE5-4F63-A34A-E60400D396E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FAB2F21-4EBB-4AC0-B265-D3DE468B458D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Целевые ориентиры АООП</a:t>
          </a:r>
        </a:p>
      </dgm:t>
    </dgm:pt>
    <dgm:pt modelId="{CFFA0387-4D02-420E-9339-EE30A2E0B882}" type="parTrans" cxnId="{9E6FD4EC-BDD7-4171-BE12-75653F1EC3F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9C0E1A4-97D5-4FF1-8D87-9D9F14D8BDA4}" type="sibTrans" cxnId="{9E6FD4EC-BDD7-4171-BE12-75653F1EC3F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8910B25-E484-4343-AD56-4DE30CF3E4E0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Промежуточный мониторинг</a:t>
          </a:r>
        </a:p>
      </dgm:t>
    </dgm:pt>
    <dgm:pt modelId="{A7F86E31-6116-474E-AC96-1CC289E7D86D}" type="parTrans" cxnId="{80AE04DA-874C-404C-BC6A-AF7ADB58F46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40AAF94-EEFD-4C1D-99E5-5BBD8F201698}" type="sibTrans" cxnId="{80AE04DA-874C-404C-BC6A-AF7ADB58F46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18290F6-B278-4B2A-B2D3-FC878E375B4F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Итоговый мониторинг</a:t>
          </a:r>
        </a:p>
      </dgm:t>
    </dgm:pt>
    <dgm:pt modelId="{A80914FF-0783-4A35-8035-D334C3F1F775}" type="parTrans" cxnId="{4C6867B4-5AC1-4A32-8E92-C90E6FCD863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95AE99B-AE55-41AD-803B-95B6D7761F3F}" type="sibTrans" cxnId="{4C6867B4-5AC1-4A32-8E92-C90E6FCD863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0FF20AD-F420-4956-812D-5E5C91ECDB8B}" type="pres">
      <dgm:prSet presAssocID="{49980D51-9153-4989-9A2E-507E1B086E3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BD205B7-F578-4AC8-B109-BAD5FF06570B}" type="pres">
      <dgm:prSet presAssocID="{2F52AC3B-1B8E-40B9-A141-65432C2EADE1}" presName="vertOne" presStyleCnt="0"/>
      <dgm:spPr/>
    </dgm:pt>
    <dgm:pt modelId="{9EB232AF-EBBB-4706-A125-74E21C6DE2BD}" type="pres">
      <dgm:prSet presAssocID="{2F52AC3B-1B8E-40B9-A141-65432C2EADE1}" presName="txOne" presStyleLbl="node0" presStyleIdx="0" presStyleCnt="1">
        <dgm:presLayoutVars>
          <dgm:chPref val="3"/>
        </dgm:presLayoutVars>
      </dgm:prSet>
      <dgm:spPr/>
    </dgm:pt>
    <dgm:pt modelId="{8C53F6D9-A9F0-4014-8C9B-E3939E10BE4F}" type="pres">
      <dgm:prSet presAssocID="{2F52AC3B-1B8E-40B9-A141-65432C2EADE1}" presName="parTransOne" presStyleCnt="0"/>
      <dgm:spPr/>
    </dgm:pt>
    <dgm:pt modelId="{2AA7FD6E-582D-42E0-8038-C5F1DB0D26B6}" type="pres">
      <dgm:prSet presAssocID="{2F52AC3B-1B8E-40B9-A141-65432C2EADE1}" presName="horzOne" presStyleCnt="0"/>
      <dgm:spPr/>
    </dgm:pt>
    <dgm:pt modelId="{244CFD89-5DBF-4114-A039-89272C222C3D}" type="pres">
      <dgm:prSet presAssocID="{39A3DE34-6C85-42E7-B159-FB0E562F68F4}" presName="vertTwo" presStyleCnt="0"/>
      <dgm:spPr/>
    </dgm:pt>
    <dgm:pt modelId="{DB42359B-4D48-47E4-B0A1-FA8EE39DA23B}" type="pres">
      <dgm:prSet presAssocID="{39A3DE34-6C85-42E7-B159-FB0E562F68F4}" presName="txTwo" presStyleLbl="node2" presStyleIdx="0" presStyleCnt="2">
        <dgm:presLayoutVars>
          <dgm:chPref val="3"/>
        </dgm:presLayoutVars>
      </dgm:prSet>
      <dgm:spPr/>
    </dgm:pt>
    <dgm:pt modelId="{F167C14F-7C63-4DA8-9E4F-614CECCE79BA}" type="pres">
      <dgm:prSet presAssocID="{39A3DE34-6C85-42E7-B159-FB0E562F68F4}" presName="parTransTwo" presStyleCnt="0"/>
      <dgm:spPr/>
    </dgm:pt>
    <dgm:pt modelId="{780731FA-1589-45BE-BF03-568FA8D0B36C}" type="pres">
      <dgm:prSet presAssocID="{39A3DE34-6C85-42E7-B159-FB0E562F68F4}" presName="horzTwo" presStyleCnt="0"/>
      <dgm:spPr/>
    </dgm:pt>
    <dgm:pt modelId="{FB8BACE7-2E0F-4FB9-9BB9-F273D073C039}" type="pres">
      <dgm:prSet presAssocID="{36F55B7C-C34D-40F6-9995-C8C656244CF6}" presName="vertThree" presStyleCnt="0"/>
      <dgm:spPr/>
    </dgm:pt>
    <dgm:pt modelId="{60FC9B00-746D-4DF9-8BF0-DB902A866151}" type="pres">
      <dgm:prSet presAssocID="{36F55B7C-C34D-40F6-9995-C8C656244CF6}" presName="txThree" presStyleLbl="node3" presStyleIdx="0" presStyleCnt="3">
        <dgm:presLayoutVars>
          <dgm:chPref val="3"/>
        </dgm:presLayoutVars>
      </dgm:prSet>
      <dgm:spPr/>
    </dgm:pt>
    <dgm:pt modelId="{FE260DF7-0447-42A8-936D-9FC84F98B793}" type="pres">
      <dgm:prSet presAssocID="{36F55B7C-C34D-40F6-9995-C8C656244CF6}" presName="horzThree" presStyleCnt="0"/>
      <dgm:spPr/>
    </dgm:pt>
    <dgm:pt modelId="{20CFEBBA-CB3E-4E46-9782-C209D53101FB}" type="pres">
      <dgm:prSet presAssocID="{F83515A5-9467-4DD9-8F21-0986D1EFEE43}" presName="sibSpaceThree" presStyleCnt="0"/>
      <dgm:spPr/>
    </dgm:pt>
    <dgm:pt modelId="{14B70479-6103-42C6-AE0B-222B21F09C90}" type="pres">
      <dgm:prSet presAssocID="{8FAB2F21-4EBB-4AC0-B265-D3DE468B458D}" presName="vertThree" presStyleCnt="0"/>
      <dgm:spPr/>
    </dgm:pt>
    <dgm:pt modelId="{97CAAFD8-4FD9-4045-BE93-EECFAD8EAA12}" type="pres">
      <dgm:prSet presAssocID="{8FAB2F21-4EBB-4AC0-B265-D3DE468B458D}" presName="txThree" presStyleLbl="node3" presStyleIdx="1" presStyleCnt="3">
        <dgm:presLayoutVars>
          <dgm:chPref val="3"/>
        </dgm:presLayoutVars>
      </dgm:prSet>
      <dgm:spPr/>
    </dgm:pt>
    <dgm:pt modelId="{791511AD-B2A1-4952-AD60-AB978F7064A2}" type="pres">
      <dgm:prSet presAssocID="{8FAB2F21-4EBB-4AC0-B265-D3DE468B458D}" presName="horzThree" presStyleCnt="0"/>
      <dgm:spPr/>
    </dgm:pt>
    <dgm:pt modelId="{86A7F4C7-6055-4F85-B185-EAD0597E0869}" type="pres">
      <dgm:prSet presAssocID="{0C03B134-FFEA-4DB0-A0DC-C7DEDF74D441}" presName="sibSpaceTwo" presStyleCnt="0"/>
      <dgm:spPr/>
    </dgm:pt>
    <dgm:pt modelId="{9D418EC7-6B85-492E-813F-7977E72549E2}" type="pres">
      <dgm:prSet presAssocID="{28910B25-E484-4343-AD56-4DE30CF3E4E0}" presName="vertTwo" presStyleCnt="0"/>
      <dgm:spPr/>
    </dgm:pt>
    <dgm:pt modelId="{836C8524-C4AC-4830-A4B1-1D84F3AC687C}" type="pres">
      <dgm:prSet presAssocID="{28910B25-E484-4343-AD56-4DE30CF3E4E0}" presName="txTwo" presStyleLbl="node2" presStyleIdx="1" presStyleCnt="2">
        <dgm:presLayoutVars>
          <dgm:chPref val="3"/>
        </dgm:presLayoutVars>
      </dgm:prSet>
      <dgm:spPr/>
    </dgm:pt>
    <dgm:pt modelId="{FD863A6E-133B-414C-8D25-4342EC1C0907}" type="pres">
      <dgm:prSet presAssocID="{28910B25-E484-4343-AD56-4DE30CF3E4E0}" presName="parTransTwo" presStyleCnt="0"/>
      <dgm:spPr/>
    </dgm:pt>
    <dgm:pt modelId="{C7CC45C0-C26D-44F2-8C02-632C8FEA75E0}" type="pres">
      <dgm:prSet presAssocID="{28910B25-E484-4343-AD56-4DE30CF3E4E0}" presName="horzTwo" presStyleCnt="0"/>
      <dgm:spPr/>
    </dgm:pt>
    <dgm:pt modelId="{75C824D7-4F9A-4D30-9FBA-E8B16CBF8231}" type="pres">
      <dgm:prSet presAssocID="{E18290F6-B278-4B2A-B2D3-FC878E375B4F}" presName="vertThree" presStyleCnt="0"/>
      <dgm:spPr/>
    </dgm:pt>
    <dgm:pt modelId="{CB1ECEE0-444D-44D1-8EA4-916192415A5C}" type="pres">
      <dgm:prSet presAssocID="{E18290F6-B278-4B2A-B2D3-FC878E375B4F}" presName="txThree" presStyleLbl="node3" presStyleIdx="2" presStyleCnt="3">
        <dgm:presLayoutVars>
          <dgm:chPref val="3"/>
        </dgm:presLayoutVars>
      </dgm:prSet>
      <dgm:spPr/>
    </dgm:pt>
    <dgm:pt modelId="{B0AF9CC4-445C-467A-8C37-4459CCE8D8B6}" type="pres">
      <dgm:prSet presAssocID="{E18290F6-B278-4B2A-B2D3-FC878E375B4F}" presName="horzThree" presStyleCnt="0"/>
      <dgm:spPr/>
    </dgm:pt>
  </dgm:ptLst>
  <dgm:cxnLst>
    <dgm:cxn modelId="{919E9321-6E05-4460-B0EC-24528A86A753}" type="presOf" srcId="{49980D51-9153-4989-9A2E-507E1B086E37}" destId="{C0FF20AD-F420-4956-812D-5E5C91ECDB8B}" srcOrd="0" destOrd="0" presId="urn:microsoft.com/office/officeart/2005/8/layout/hierarchy4"/>
    <dgm:cxn modelId="{4231C225-AB5A-47B8-980B-8B729EDD4A4D}" srcId="{49980D51-9153-4989-9A2E-507E1B086E37}" destId="{2F52AC3B-1B8E-40B9-A141-65432C2EADE1}" srcOrd="0" destOrd="0" parTransId="{0C4416E9-2BA5-404F-91BC-C139D8A71D53}" sibTransId="{4009677E-7F2A-475F-BC54-96210C483DC8}"/>
    <dgm:cxn modelId="{67CD0B6F-008F-40B3-A6F8-661611A96F0B}" srcId="{2F52AC3B-1B8E-40B9-A141-65432C2EADE1}" destId="{39A3DE34-6C85-42E7-B159-FB0E562F68F4}" srcOrd="0" destOrd="0" parTransId="{3D76FB61-7229-4F47-9DA3-D978B0C483A1}" sibTransId="{0C03B134-FFEA-4DB0-A0DC-C7DEDF74D441}"/>
    <dgm:cxn modelId="{88E5237E-0EE5-4F63-A34A-E60400D396EC}" srcId="{39A3DE34-6C85-42E7-B159-FB0E562F68F4}" destId="{36F55B7C-C34D-40F6-9995-C8C656244CF6}" srcOrd="0" destOrd="0" parTransId="{44393412-A021-4440-BC9C-C76A38E106C6}" sibTransId="{F83515A5-9467-4DD9-8F21-0986D1EFEE43}"/>
    <dgm:cxn modelId="{D0F36787-3D7C-4DEE-8128-46844C7E73F3}" type="presOf" srcId="{36F55B7C-C34D-40F6-9995-C8C656244CF6}" destId="{60FC9B00-746D-4DF9-8BF0-DB902A866151}" srcOrd="0" destOrd="0" presId="urn:microsoft.com/office/officeart/2005/8/layout/hierarchy4"/>
    <dgm:cxn modelId="{FF0ED489-2B3B-4854-BF29-983621A24516}" type="presOf" srcId="{8FAB2F21-4EBB-4AC0-B265-D3DE468B458D}" destId="{97CAAFD8-4FD9-4045-BE93-EECFAD8EAA12}" srcOrd="0" destOrd="0" presId="urn:microsoft.com/office/officeart/2005/8/layout/hierarchy4"/>
    <dgm:cxn modelId="{2A206095-02AE-41CF-ABB9-F9D49DA1E996}" type="presOf" srcId="{28910B25-E484-4343-AD56-4DE30CF3E4E0}" destId="{836C8524-C4AC-4830-A4B1-1D84F3AC687C}" srcOrd="0" destOrd="0" presId="urn:microsoft.com/office/officeart/2005/8/layout/hierarchy4"/>
    <dgm:cxn modelId="{4C6867B4-5AC1-4A32-8E92-C90E6FCD8637}" srcId="{28910B25-E484-4343-AD56-4DE30CF3E4E0}" destId="{E18290F6-B278-4B2A-B2D3-FC878E375B4F}" srcOrd="0" destOrd="0" parTransId="{A80914FF-0783-4A35-8035-D334C3F1F775}" sibTransId="{195AE99B-AE55-41AD-803B-95B6D7761F3F}"/>
    <dgm:cxn modelId="{A08CCFC9-DCE9-4507-AB5E-3778F4DCDE59}" type="presOf" srcId="{E18290F6-B278-4B2A-B2D3-FC878E375B4F}" destId="{CB1ECEE0-444D-44D1-8EA4-916192415A5C}" srcOrd="0" destOrd="0" presId="urn:microsoft.com/office/officeart/2005/8/layout/hierarchy4"/>
    <dgm:cxn modelId="{80AE04DA-874C-404C-BC6A-AF7ADB58F46C}" srcId="{2F52AC3B-1B8E-40B9-A141-65432C2EADE1}" destId="{28910B25-E484-4343-AD56-4DE30CF3E4E0}" srcOrd="1" destOrd="0" parTransId="{A7F86E31-6116-474E-AC96-1CC289E7D86D}" sibTransId="{F40AAF94-EEFD-4C1D-99E5-5BBD8F201698}"/>
    <dgm:cxn modelId="{9E6FD4EC-BDD7-4171-BE12-75653F1EC3FA}" srcId="{39A3DE34-6C85-42E7-B159-FB0E562F68F4}" destId="{8FAB2F21-4EBB-4AC0-B265-D3DE468B458D}" srcOrd="1" destOrd="0" parTransId="{CFFA0387-4D02-420E-9339-EE30A2E0B882}" sibTransId="{09C0E1A4-97D5-4FF1-8D87-9D9F14D8BDA4}"/>
    <dgm:cxn modelId="{3FB806ED-1466-455F-BA5C-99C31F416864}" type="presOf" srcId="{2F52AC3B-1B8E-40B9-A141-65432C2EADE1}" destId="{9EB232AF-EBBB-4706-A125-74E21C6DE2BD}" srcOrd="0" destOrd="0" presId="urn:microsoft.com/office/officeart/2005/8/layout/hierarchy4"/>
    <dgm:cxn modelId="{117791F1-95A5-454C-A3C8-8E571F20DF1A}" type="presOf" srcId="{39A3DE34-6C85-42E7-B159-FB0E562F68F4}" destId="{DB42359B-4D48-47E4-B0A1-FA8EE39DA23B}" srcOrd="0" destOrd="0" presId="urn:microsoft.com/office/officeart/2005/8/layout/hierarchy4"/>
    <dgm:cxn modelId="{5EE2B3DD-C793-41E3-A7F2-AC2D45ED700B}" type="presParOf" srcId="{C0FF20AD-F420-4956-812D-5E5C91ECDB8B}" destId="{1BD205B7-F578-4AC8-B109-BAD5FF06570B}" srcOrd="0" destOrd="0" presId="urn:microsoft.com/office/officeart/2005/8/layout/hierarchy4"/>
    <dgm:cxn modelId="{E4F90B29-EB58-46B6-B160-AE04C2319760}" type="presParOf" srcId="{1BD205B7-F578-4AC8-B109-BAD5FF06570B}" destId="{9EB232AF-EBBB-4706-A125-74E21C6DE2BD}" srcOrd="0" destOrd="0" presId="urn:microsoft.com/office/officeart/2005/8/layout/hierarchy4"/>
    <dgm:cxn modelId="{26BC8F6A-A1C7-4D12-8AD4-8BF49FCA8179}" type="presParOf" srcId="{1BD205B7-F578-4AC8-B109-BAD5FF06570B}" destId="{8C53F6D9-A9F0-4014-8C9B-E3939E10BE4F}" srcOrd="1" destOrd="0" presId="urn:microsoft.com/office/officeart/2005/8/layout/hierarchy4"/>
    <dgm:cxn modelId="{F7B5E1C8-B3F0-4557-9B0E-5A05D025CEB6}" type="presParOf" srcId="{1BD205B7-F578-4AC8-B109-BAD5FF06570B}" destId="{2AA7FD6E-582D-42E0-8038-C5F1DB0D26B6}" srcOrd="2" destOrd="0" presId="urn:microsoft.com/office/officeart/2005/8/layout/hierarchy4"/>
    <dgm:cxn modelId="{E710D75E-0CC9-4867-A281-9C5E76788946}" type="presParOf" srcId="{2AA7FD6E-582D-42E0-8038-C5F1DB0D26B6}" destId="{244CFD89-5DBF-4114-A039-89272C222C3D}" srcOrd="0" destOrd="0" presId="urn:microsoft.com/office/officeart/2005/8/layout/hierarchy4"/>
    <dgm:cxn modelId="{D89E9D48-73C2-48CC-B30A-C18D9687426C}" type="presParOf" srcId="{244CFD89-5DBF-4114-A039-89272C222C3D}" destId="{DB42359B-4D48-47E4-B0A1-FA8EE39DA23B}" srcOrd="0" destOrd="0" presId="urn:microsoft.com/office/officeart/2005/8/layout/hierarchy4"/>
    <dgm:cxn modelId="{496BF3B9-C410-43EE-B7C9-C105B883B17B}" type="presParOf" srcId="{244CFD89-5DBF-4114-A039-89272C222C3D}" destId="{F167C14F-7C63-4DA8-9E4F-614CECCE79BA}" srcOrd="1" destOrd="0" presId="urn:microsoft.com/office/officeart/2005/8/layout/hierarchy4"/>
    <dgm:cxn modelId="{3B01A9ED-D988-4ADF-8A3B-728940A3953F}" type="presParOf" srcId="{244CFD89-5DBF-4114-A039-89272C222C3D}" destId="{780731FA-1589-45BE-BF03-568FA8D0B36C}" srcOrd="2" destOrd="0" presId="urn:microsoft.com/office/officeart/2005/8/layout/hierarchy4"/>
    <dgm:cxn modelId="{35823834-3DCC-4CF6-B969-C7716CD3EF4E}" type="presParOf" srcId="{780731FA-1589-45BE-BF03-568FA8D0B36C}" destId="{FB8BACE7-2E0F-4FB9-9BB9-F273D073C039}" srcOrd="0" destOrd="0" presId="urn:microsoft.com/office/officeart/2005/8/layout/hierarchy4"/>
    <dgm:cxn modelId="{49B4D7F4-BFFC-4F09-B21B-437FAF00C346}" type="presParOf" srcId="{FB8BACE7-2E0F-4FB9-9BB9-F273D073C039}" destId="{60FC9B00-746D-4DF9-8BF0-DB902A866151}" srcOrd="0" destOrd="0" presId="urn:microsoft.com/office/officeart/2005/8/layout/hierarchy4"/>
    <dgm:cxn modelId="{37EAFD0D-B414-484E-9F03-DE0BEE00B6F5}" type="presParOf" srcId="{FB8BACE7-2E0F-4FB9-9BB9-F273D073C039}" destId="{FE260DF7-0447-42A8-936D-9FC84F98B793}" srcOrd="1" destOrd="0" presId="urn:microsoft.com/office/officeart/2005/8/layout/hierarchy4"/>
    <dgm:cxn modelId="{9175B552-F79B-4CB8-B11D-8ABDB703E65A}" type="presParOf" srcId="{780731FA-1589-45BE-BF03-568FA8D0B36C}" destId="{20CFEBBA-CB3E-4E46-9782-C209D53101FB}" srcOrd="1" destOrd="0" presId="urn:microsoft.com/office/officeart/2005/8/layout/hierarchy4"/>
    <dgm:cxn modelId="{E084B819-DC95-4AC7-B5D1-FF70D0DF7AE6}" type="presParOf" srcId="{780731FA-1589-45BE-BF03-568FA8D0B36C}" destId="{14B70479-6103-42C6-AE0B-222B21F09C90}" srcOrd="2" destOrd="0" presId="urn:microsoft.com/office/officeart/2005/8/layout/hierarchy4"/>
    <dgm:cxn modelId="{2804E402-889B-4905-9ECC-7AEAEC91FEE8}" type="presParOf" srcId="{14B70479-6103-42C6-AE0B-222B21F09C90}" destId="{97CAAFD8-4FD9-4045-BE93-EECFAD8EAA12}" srcOrd="0" destOrd="0" presId="urn:microsoft.com/office/officeart/2005/8/layout/hierarchy4"/>
    <dgm:cxn modelId="{973D344E-F6AC-433C-9E9E-C09115141966}" type="presParOf" srcId="{14B70479-6103-42C6-AE0B-222B21F09C90}" destId="{791511AD-B2A1-4952-AD60-AB978F7064A2}" srcOrd="1" destOrd="0" presId="urn:microsoft.com/office/officeart/2005/8/layout/hierarchy4"/>
    <dgm:cxn modelId="{7BC2CF62-F727-4A07-9088-99B59D79B0AC}" type="presParOf" srcId="{2AA7FD6E-582D-42E0-8038-C5F1DB0D26B6}" destId="{86A7F4C7-6055-4F85-B185-EAD0597E0869}" srcOrd="1" destOrd="0" presId="urn:microsoft.com/office/officeart/2005/8/layout/hierarchy4"/>
    <dgm:cxn modelId="{EEDA4B24-5D1E-43BE-A872-FA12025D9D51}" type="presParOf" srcId="{2AA7FD6E-582D-42E0-8038-C5F1DB0D26B6}" destId="{9D418EC7-6B85-492E-813F-7977E72549E2}" srcOrd="2" destOrd="0" presId="urn:microsoft.com/office/officeart/2005/8/layout/hierarchy4"/>
    <dgm:cxn modelId="{F8A1F956-D43D-4610-B3E1-8E4B2A691710}" type="presParOf" srcId="{9D418EC7-6B85-492E-813F-7977E72549E2}" destId="{836C8524-C4AC-4830-A4B1-1D84F3AC687C}" srcOrd="0" destOrd="0" presId="urn:microsoft.com/office/officeart/2005/8/layout/hierarchy4"/>
    <dgm:cxn modelId="{4586F5A3-CD56-44BD-A086-EDB15EB438A5}" type="presParOf" srcId="{9D418EC7-6B85-492E-813F-7977E72549E2}" destId="{FD863A6E-133B-414C-8D25-4342EC1C0907}" srcOrd="1" destOrd="0" presId="urn:microsoft.com/office/officeart/2005/8/layout/hierarchy4"/>
    <dgm:cxn modelId="{5568A9E6-C80B-4D3A-98BE-3805F9BB5C97}" type="presParOf" srcId="{9D418EC7-6B85-492E-813F-7977E72549E2}" destId="{C7CC45C0-C26D-44F2-8C02-632C8FEA75E0}" srcOrd="2" destOrd="0" presId="urn:microsoft.com/office/officeart/2005/8/layout/hierarchy4"/>
    <dgm:cxn modelId="{B7AF7124-8F8C-43F4-B47D-753D4E0BA588}" type="presParOf" srcId="{C7CC45C0-C26D-44F2-8C02-632C8FEA75E0}" destId="{75C824D7-4F9A-4D30-9FBA-E8B16CBF8231}" srcOrd="0" destOrd="0" presId="urn:microsoft.com/office/officeart/2005/8/layout/hierarchy4"/>
    <dgm:cxn modelId="{C24961BF-062B-4600-868F-E984BE8158D7}" type="presParOf" srcId="{75C824D7-4F9A-4D30-9FBA-E8B16CBF8231}" destId="{CB1ECEE0-444D-44D1-8EA4-916192415A5C}" srcOrd="0" destOrd="0" presId="urn:microsoft.com/office/officeart/2005/8/layout/hierarchy4"/>
    <dgm:cxn modelId="{4837978E-16D1-4FFF-A9F0-700D1F3D66A9}" type="presParOf" srcId="{75C824D7-4F9A-4D30-9FBA-E8B16CBF8231}" destId="{B0AF9CC4-445C-467A-8C37-4459CCE8D8B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A9651EF-F671-4EE2-95E7-D61766D0F48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79E744-9581-4FB6-90FF-FF1174AF83EA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Задачи</a:t>
          </a:r>
        </a:p>
      </dgm:t>
    </dgm:pt>
    <dgm:pt modelId="{92E04039-F89A-4F9E-AC9C-94F734459CE6}" type="parTrans" cxnId="{34F4D39C-33C3-4874-A609-506B19183D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D72DE90-FF6A-4728-8FF2-D3EC00B30DBB}" type="sibTrans" cxnId="{34F4D39C-33C3-4874-A609-506B19183D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427719E-A354-4B24-A4D0-A9F0251ABCD0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Мероприятия</a:t>
          </a:r>
        </a:p>
      </dgm:t>
    </dgm:pt>
    <dgm:pt modelId="{1EB5ED4B-05E1-474C-AA87-A78A6EE5A77F}" type="parTrans" cxnId="{920D49E6-ED32-4D31-89B9-7AD7D116D94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865EB04-048C-4461-A7C2-07B792B7C8B6}" type="sibTrans" cxnId="{920D49E6-ED32-4D31-89B9-7AD7D116D94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11891A3-BBCC-41E7-9CB8-DF733398E5C5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Сроки и ответственные</a:t>
          </a:r>
        </a:p>
      </dgm:t>
    </dgm:pt>
    <dgm:pt modelId="{FACA0E25-D4DA-44DE-95C6-432E875F74FA}" type="parTrans" cxnId="{46BAF95E-2E1F-4D59-82C5-D540A54CF51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E86E8DB-A45B-434C-854E-EC22C1ABB133}" type="sibTrans" cxnId="{46BAF95E-2E1F-4D59-82C5-D540A54CF51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B83A282-4AF4-48A6-A386-C171794CA9F9}" type="pres">
      <dgm:prSet presAssocID="{DA9651EF-F671-4EE2-95E7-D61766D0F483}" presName="diagram" presStyleCnt="0">
        <dgm:presLayoutVars>
          <dgm:dir/>
          <dgm:resizeHandles val="exact"/>
        </dgm:presLayoutVars>
      </dgm:prSet>
      <dgm:spPr/>
    </dgm:pt>
    <dgm:pt modelId="{E3B3226A-738D-4181-B370-BE29C238FB30}" type="pres">
      <dgm:prSet presAssocID="{5A79E744-9581-4FB6-90FF-FF1174AF83EA}" presName="node" presStyleLbl="node1" presStyleIdx="0" presStyleCnt="3">
        <dgm:presLayoutVars>
          <dgm:bulletEnabled val="1"/>
        </dgm:presLayoutVars>
      </dgm:prSet>
      <dgm:spPr/>
    </dgm:pt>
    <dgm:pt modelId="{90E5900C-7BD0-408B-BEA7-7C9BD1E8EE4C}" type="pres">
      <dgm:prSet presAssocID="{6D72DE90-FF6A-4728-8FF2-D3EC00B30DBB}" presName="sibTrans" presStyleCnt="0"/>
      <dgm:spPr/>
    </dgm:pt>
    <dgm:pt modelId="{E13DF6C3-EAF5-4040-8A64-C119CDCA5A9B}" type="pres">
      <dgm:prSet presAssocID="{5427719E-A354-4B24-A4D0-A9F0251ABCD0}" presName="node" presStyleLbl="node1" presStyleIdx="1" presStyleCnt="3">
        <dgm:presLayoutVars>
          <dgm:bulletEnabled val="1"/>
        </dgm:presLayoutVars>
      </dgm:prSet>
      <dgm:spPr/>
    </dgm:pt>
    <dgm:pt modelId="{6C842B76-F138-4904-B541-942B2152C149}" type="pres">
      <dgm:prSet presAssocID="{3865EB04-048C-4461-A7C2-07B792B7C8B6}" presName="sibTrans" presStyleCnt="0"/>
      <dgm:spPr/>
    </dgm:pt>
    <dgm:pt modelId="{AF0E661C-094B-43EF-BE29-292F1FC8BF13}" type="pres">
      <dgm:prSet presAssocID="{F11891A3-BBCC-41E7-9CB8-DF733398E5C5}" presName="node" presStyleLbl="node1" presStyleIdx="2" presStyleCnt="3">
        <dgm:presLayoutVars>
          <dgm:bulletEnabled val="1"/>
        </dgm:presLayoutVars>
      </dgm:prSet>
      <dgm:spPr/>
    </dgm:pt>
  </dgm:ptLst>
  <dgm:cxnLst>
    <dgm:cxn modelId="{1D989221-3998-46D5-BF8C-323975CBDB25}" type="presOf" srcId="{F11891A3-BBCC-41E7-9CB8-DF733398E5C5}" destId="{AF0E661C-094B-43EF-BE29-292F1FC8BF13}" srcOrd="0" destOrd="0" presId="urn:microsoft.com/office/officeart/2005/8/layout/default"/>
    <dgm:cxn modelId="{46BAF95E-2E1F-4D59-82C5-D540A54CF515}" srcId="{DA9651EF-F671-4EE2-95E7-D61766D0F483}" destId="{F11891A3-BBCC-41E7-9CB8-DF733398E5C5}" srcOrd="2" destOrd="0" parTransId="{FACA0E25-D4DA-44DE-95C6-432E875F74FA}" sibTransId="{AE86E8DB-A45B-434C-854E-EC22C1ABB133}"/>
    <dgm:cxn modelId="{953F0E89-DF87-4D2B-9A47-99FED9438137}" type="presOf" srcId="{5A79E744-9581-4FB6-90FF-FF1174AF83EA}" destId="{E3B3226A-738D-4181-B370-BE29C238FB30}" srcOrd="0" destOrd="0" presId="urn:microsoft.com/office/officeart/2005/8/layout/default"/>
    <dgm:cxn modelId="{34F4D39C-33C3-4874-A609-506B19183D5D}" srcId="{DA9651EF-F671-4EE2-95E7-D61766D0F483}" destId="{5A79E744-9581-4FB6-90FF-FF1174AF83EA}" srcOrd="0" destOrd="0" parTransId="{92E04039-F89A-4F9E-AC9C-94F734459CE6}" sibTransId="{6D72DE90-FF6A-4728-8FF2-D3EC00B30DBB}"/>
    <dgm:cxn modelId="{0E2B62C1-8797-41C2-93B8-9096849AD6EA}" type="presOf" srcId="{DA9651EF-F671-4EE2-95E7-D61766D0F483}" destId="{8B83A282-4AF4-48A6-A386-C171794CA9F9}" srcOrd="0" destOrd="0" presId="urn:microsoft.com/office/officeart/2005/8/layout/default"/>
    <dgm:cxn modelId="{AC4B42D6-CFE4-46C1-B9FA-3C7D5CA65C41}" type="presOf" srcId="{5427719E-A354-4B24-A4D0-A9F0251ABCD0}" destId="{E13DF6C3-EAF5-4040-8A64-C119CDCA5A9B}" srcOrd="0" destOrd="0" presId="urn:microsoft.com/office/officeart/2005/8/layout/default"/>
    <dgm:cxn modelId="{920D49E6-ED32-4D31-89B9-7AD7D116D946}" srcId="{DA9651EF-F671-4EE2-95E7-D61766D0F483}" destId="{5427719E-A354-4B24-A4D0-A9F0251ABCD0}" srcOrd="1" destOrd="0" parTransId="{1EB5ED4B-05E1-474C-AA87-A78A6EE5A77F}" sibTransId="{3865EB04-048C-4461-A7C2-07B792B7C8B6}"/>
    <dgm:cxn modelId="{3B87BC98-2539-4483-A4D3-D845CFE06F35}" type="presParOf" srcId="{8B83A282-4AF4-48A6-A386-C171794CA9F9}" destId="{E3B3226A-738D-4181-B370-BE29C238FB30}" srcOrd="0" destOrd="0" presId="urn:microsoft.com/office/officeart/2005/8/layout/default"/>
    <dgm:cxn modelId="{894E9955-E31B-4EE8-8121-B9EE07D49019}" type="presParOf" srcId="{8B83A282-4AF4-48A6-A386-C171794CA9F9}" destId="{90E5900C-7BD0-408B-BEA7-7C9BD1E8EE4C}" srcOrd="1" destOrd="0" presId="urn:microsoft.com/office/officeart/2005/8/layout/default"/>
    <dgm:cxn modelId="{0D434DBE-F80C-4D9D-9C73-F567FF822432}" type="presParOf" srcId="{8B83A282-4AF4-48A6-A386-C171794CA9F9}" destId="{E13DF6C3-EAF5-4040-8A64-C119CDCA5A9B}" srcOrd="2" destOrd="0" presId="urn:microsoft.com/office/officeart/2005/8/layout/default"/>
    <dgm:cxn modelId="{2F20EAF3-29FC-4976-AB3D-917D12BE2803}" type="presParOf" srcId="{8B83A282-4AF4-48A6-A386-C171794CA9F9}" destId="{6C842B76-F138-4904-B541-942B2152C149}" srcOrd="3" destOrd="0" presId="urn:microsoft.com/office/officeart/2005/8/layout/default"/>
    <dgm:cxn modelId="{8A24D576-A165-44CE-978D-FAD9F1D26EAA}" type="presParOf" srcId="{8B83A282-4AF4-48A6-A386-C171794CA9F9}" destId="{AF0E661C-094B-43EF-BE29-292F1FC8BF13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A9651EF-F671-4EE2-95E7-D61766D0F48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79E744-9581-4FB6-90FF-FF1174AF83EA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Промежуточный мониторинг по областям</a:t>
          </a:r>
        </a:p>
      </dgm:t>
    </dgm:pt>
    <dgm:pt modelId="{92E04039-F89A-4F9E-AC9C-94F734459CE6}" type="parTrans" cxnId="{34F4D39C-33C3-4874-A609-506B19183D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D72DE90-FF6A-4728-8FF2-D3EC00B30DBB}" type="sibTrans" cxnId="{34F4D39C-33C3-4874-A609-506B19183D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427719E-A354-4B24-A4D0-A9F0251ABCD0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Итоговый мониторинг по АООП</a:t>
          </a:r>
        </a:p>
      </dgm:t>
    </dgm:pt>
    <dgm:pt modelId="{1EB5ED4B-05E1-474C-AA87-A78A6EE5A77F}" type="parTrans" cxnId="{920D49E6-ED32-4D31-89B9-7AD7D116D94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865EB04-048C-4461-A7C2-07B792B7C8B6}" type="sibTrans" cxnId="{920D49E6-ED32-4D31-89B9-7AD7D116D94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11891A3-BBCC-41E7-9CB8-DF733398E5C5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Экспертная оценка результатов КР специалистами</a:t>
          </a:r>
        </a:p>
      </dgm:t>
    </dgm:pt>
    <dgm:pt modelId="{FACA0E25-D4DA-44DE-95C6-432E875F74FA}" type="parTrans" cxnId="{46BAF95E-2E1F-4D59-82C5-D540A54CF51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E86E8DB-A45B-434C-854E-EC22C1ABB133}" type="sibTrans" cxnId="{46BAF95E-2E1F-4D59-82C5-D540A54CF51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0D0404F-F4DD-4D30-9153-BEF50F9AB1B9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Профиль освоения АООП</a:t>
          </a:r>
        </a:p>
      </dgm:t>
    </dgm:pt>
    <dgm:pt modelId="{84AC41D0-680E-4089-8FEE-7AAAB6E54741}" type="parTrans" cxnId="{6858C6CB-79FF-4B6B-9C29-1544EE2C335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DF0401F-EEF4-4C9B-89CB-509AAAECF82C}" type="sibTrans" cxnId="{6858C6CB-79FF-4B6B-9C29-1544EE2C335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23ACE47-E5CB-4095-A33D-92F1C8CC1B2F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Лист согласования и контроля</a:t>
          </a:r>
        </a:p>
      </dgm:t>
    </dgm:pt>
    <dgm:pt modelId="{2C3EA4F1-D68F-4502-8DBA-B36208B39C4C}" type="parTrans" cxnId="{8969195E-DD68-45D7-BF59-23541AEC431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31EB2C1-7134-44A3-B152-24A219933DF0}" type="sibTrans" cxnId="{8969195E-DD68-45D7-BF59-23541AEC431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B83A282-4AF4-48A6-A386-C171794CA9F9}" type="pres">
      <dgm:prSet presAssocID="{DA9651EF-F671-4EE2-95E7-D61766D0F483}" presName="diagram" presStyleCnt="0">
        <dgm:presLayoutVars>
          <dgm:dir/>
          <dgm:resizeHandles val="exact"/>
        </dgm:presLayoutVars>
      </dgm:prSet>
      <dgm:spPr/>
    </dgm:pt>
    <dgm:pt modelId="{E3B3226A-738D-4181-B370-BE29C238FB30}" type="pres">
      <dgm:prSet presAssocID="{5A79E744-9581-4FB6-90FF-FF1174AF83EA}" presName="node" presStyleLbl="node1" presStyleIdx="0" presStyleCnt="5">
        <dgm:presLayoutVars>
          <dgm:bulletEnabled val="1"/>
        </dgm:presLayoutVars>
      </dgm:prSet>
      <dgm:spPr/>
    </dgm:pt>
    <dgm:pt modelId="{90E5900C-7BD0-408B-BEA7-7C9BD1E8EE4C}" type="pres">
      <dgm:prSet presAssocID="{6D72DE90-FF6A-4728-8FF2-D3EC00B30DBB}" presName="sibTrans" presStyleCnt="0"/>
      <dgm:spPr/>
    </dgm:pt>
    <dgm:pt modelId="{E13DF6C3-EAF5-4040-8A64-C119CDCA5A9B}" type="pres">
      <dgm:prSet presAssocID="{5427719E-A354-4B24-A4D0-A9F0251ABCD0}" presName="node" presStyleLbl="node1" presStyleIdx="1" presStyleCnt="5">
        <dgm:presLayoutVars>
          <dgm:bulletEnabled val="1"/>
        </dgm:presLayoutVars>
      </dgm:prSet>
      <dgm:spPr/>
    </dgm:pt>
    <dgm:pt modelId="{6C842B76-F138-4904-B541-942B2152C149}" type="pres">
      <dgm:prSet presAssocID="{3865EB04-048C-4461-A7C2-07B792B7C8B6}" presName="sibTrans" presStyleCnt="0"/>
      <dgm:spPr/>
    </dgm:pt>
    <dgm:pt modelId="{AF0E661C-094B-43EF-BE29-292F1FC8BF13}" type="pres">
      <dgm:prSet presAssocID="{F11891A3-BBCC-41E7-9CB8-DF733398E5C5}" presName="node" presStyleLbl="node1" presStyleIdx="2" presStyleCnt="5">
        <dgm:presLayoutVars>
          <dgm:bulletEnabled val="1"/>
        </dgm:presLayoutVars>
      </dgm:prSet>
      <dgm:spPr/>
    </dgm:pt>
    <dgm:pt modelId="{6BED6FE8-B688-431D-8CF7-38F277FCE681}" type="pres">
      <dgm:prSet presAssocID="{AE86E8DB-A45B-434C-854E-EC22C1ABB133}" presName="sibTrans" presStyleCnt="0"/>
      <dgm:spPr/>
    </dgm:pt>
    <dgm:pt modelId="{63D8A605-DD90-4058-94A7-59E0D30C13F1}" type="pres">
      <dgm:prSet presAssocID="{20D0404F-F4DD-4D30-9153-BEF50F9AB1B9}" presName="node" presStyleLbl="node1" presStyleIdx="3" presStyleCnt="5">
        <dgm:presLayoutVars>
          <dgm:bulletEnabled val="1"/>
        </dgm:presLayoutVars>
      </dgm:prSet>
      <dgm:spPr/>
    </dgm:pt>
    <dgm:pt modelId="{E434B7F5-78C6-45D2-B747-83684AC0FD0F}" type="pres">
      <dgm:prSet presAssocID="{ADF0401F-EEF4-4C9B-89CB-509AAAECF82C}" presName="sibTrans" presStyleCnt="0"/>
      <dgm:spPr/>
    </dgm:pt>
    <dgm:pt modelId="{BD85A4B7-1136-4D38-B5C5-8C9BF01C951C}" type="pres">
      <dgm:prSet presAssocID="{B23ACE47-E5CB-4095-A33D-92F1C8CC1B2F}" presName="node" presStyleLbl="node1" presStyleIdx="4" presStyleCnt="5">
        <dgm:presLayoutVars>
          <dgm:bulletEnabled val="1"/>
        </dgm:presLayoutVars>
      </dgm:prSet>
      <dgm:spPr/>
    </dgm:pt>
  </dgm:ptLst>
  <dgm:cxnLst>
    <dgm:cxn modelId="{5042FE05-7656-4430-B519-6CE60C6222E7}" type="presOf" srcId="{F11891A3-BBCC-41E7-9CB8-DF733398E5C5}" destId="{AF0E661C-094B-43EF-BE29-292F1FC8BF13}" srcOrd="0" destOrd="0" presId="urn:microsoft.com/office/officeart/2005/8/layout/default"/>
    <dgm:cxn modelId="{DC0A873E-32F9-4B3C-BE13-BBB8E0BD9513}" type="presOf" srcId="{5427719E-A354-4B24-A4D0-A9F0251ABCD0}" destId="{E13DF6C3-EAF5-4040-8A64-C119CDCA5A9B}" srcOrd="0" destOrd="0" presId="urn:microsoft.com/office/officeart/2005/8/layout/default"/>
    <dgm:cxn modelId="{8969195E-DD68-45D7-BF59-23541AEC431F}" srcId="{DA9651EF-F671-4EE2-95E7-D61766D0F483}" destId="{B23ACE47-E5CB-4095-A33D-92F1C8CC1B2F}" srcOrd="4" destOrd="0" parTransId="{2C3EA4F1-D68F-4502-8DBA-B36208B39C4C}" sibTransId="{031EB2C1-7134-44A3-B152-24A219933DF0}"/>
    <dgm:cxn modelId="{46BAF95E-2E1F-4D59-82C5-D540A54CF515}" srcId="{DA9651EF-F671-4EE2-95E7-D61766D0F483}" destId="{F11891A3-BBCC-41E7-9CB8-DF733398E5C5}" srcOrd="2" destOrd="0" parTransId="{FACA0E25-D4DA-44DE-95C6-432E875F74FA}" sibTransId="{AE86E8DB-A45B-434C-854E-EC22C1ABB133}"/>
    <dgm:cxn modelId="{8F4E3142-C737-4890-A247-915224C28D0C}" type="presOf" srcId="{20D0404F-F4DD-4D30-9153-BEF50F9AB1B9}" destId="{63D8A605-DD90-4058-94A7-59E0D30C13F1}" srcOrd="0" destOrd="0" presId="urn:microsoft.com/office/officeart/2005/8/layout/default"/>
    <dgm:cxn modelId="{79373B44-6E88-429B-82D9-756D58C569DB}" type="presOf" srcId="{B23ACE47-E5CB-4095-A33D-92F1C8CC1B2F}" destId="{BD85A4B7-1136-4D38-B5C5-8C9BF01C951C}" srcOrd="0" destOrd="0" presId="urn:microsoft.com/office/officeart/2005/8/layout/default"/>
    <dgm:cxn modelId="{EE2FB147-B299-43D6-B11D-80540B452B24}" type="presOf" srcId="{DA9651EF-F671-4EE2-95E7-D61766D0F483}" destId="{8B83A282-4AF4-48A6-A386-C171794CA9F9}" srcOrd="0" destOrd="0" presId="urn:microsoft.com/office/officeart/2005/8/layout/default"/>
    <dgm:cxn modelId="{402AB790-4E89-4E7D-B61E-C952805E6F93}" type="presOf" srcId="{5A79E744-9581-4FB6-90FF-FF1174AF83EA}" destId="{E3B3226A-738D-4181-B370-BE29C238FB30}" srcOrd="0" destOrd="0" presId="urn:microsoft.com/office/officeart/2005/8/layout/default"/>
    <dgm:cxn modelId="{34F4D39C-33C3-4874-A609-506B19183D5D}" srcId="{DA9651EF-F671-4EE2-95E7-D61766D0F483}" destId="{5A79E744-9581-4FB6-90FF-FF1174AF83EA}" srcOrd="0" destOrd="0" parTransId="{92E04039-F89A-4F9E-AC9C-94F734459CE6}" sibTransId="{6D72DE90-FF6A-4728-8FF2-D3EC00B30DBB}"/>
    <dgm:cxn modelId="{6858C6CB-79FF-4B6B-9C29-1544EE2C3357}" srcId="{DA9651EF-F671-4EE2-95E7-D61766D0F483}" destId="{20D0404F-F4DD-4D30-9153-BEF50F9AB1B9}" srcOrd="3" destOrd="0" parTransId="{84AC41D0-680E-4089-8FEE-7AAAB6E54741}" sibTransId="{ADF0401F-EEF4-4C9B-89CB-509AAAECF82C}"/>
    <dgm:cxn modelId="{920D49E6-ED32-4D31-89B9-7AD7D116D946}" srcId="{DA9651EF-F671-4EE2-95E7-D61766D0F483}" destId="{5427719E-A354-4B24-A4D0-A9F0251ABCD0}" srcOrd="1" destOrd="0" parTransId="{1EB5ED4B-05E1-474C-AA87-A78A6EE5A77F}" sibTransId="{3865EB04-048C-4461-A7C2-07B792B7C8B6}"/>
    <dgm:cxn modelId="{E55B2ED7-DC36-4065-B94C-3A1C710D0B44}" type="presParOf" srcId="{8B83A282-4AF4-48A6-A386-C171794CA9F9}" destId="{E3B3226A-738D-4181-B370-BE29C238FB30}" srcOrd="0" destOrd="0" presId="urn:microsoft.com/office/officeart/2005/8/layout/default"/>
    <dgm:cxn modelId="{2EB17150-2EEA-42CF-891B-1C0A644F55B2}" type="presParOf" srcId="{8B83A282-4AF4-48A6-A386-C171794CA9F9}" destId="{90E5900C-7BD0-408B-BEA7-7C9BD1E8EE4C}" srcOrd="1" destOrd="0" presId="urn:microsoft.com/office/officeart/2005/8/layout/default"/>
    <dgm:cxn modelId="{13BBD4C1-B5B9-4E74-9F02-D9F9C7B15374}" type="presParOf" srcId="{8B83A282-4AF4-48A6-A386-C171794CA9F9}" destId="{E13DF6C3-EAF5-4040-8A64-C119CDCA5A9B}" srcOrd="2" destOrd="0" presId="urn:microsoft.com/office/officeart/2005/8/layout/default"/>
    <dgm:cxn modelId="{A5C23F2C-0C15-4008-AC77-41C731C4176C}" type="presParOf" srcId="{8B83A282-4AF4-48A6-A386-C171794CA9F9}" destId="{6C842B76-F138-4904-B541-942B2152C149}" srcOrd="3" destOrd="0" presId="urn:microsoft.com/office/officeart/2005/8/layout/default"/>
    <dgm:cxn modelId="{C54DC2E7-49A9-42FC-B41C-E8C546215D28}" type="presParOf" srcId="{8B83A282-4AF4-48A6-A386-C171794CA9F9}" destId="{AF0E661C-094B-43EF-BE29-292F1FC8BF13}" srcOrd="4" destOrd="0" presId="urn:microsoft.com/office/officeart/2005/8/layout/default"/>
    <dgm:cxn modelId="{6C292250-F158-4188-8B26-7604AB378B78}" type="presParOf" srcId="{8B83A282-4AF4-48A6-A386-C171794CA9F9}" destId="{6BED6FE8-B688-431D-8CF7-38F277FCE681}" srcOrd="5" destOrd="0" presId="urn:microsoft.com/office/officeart/2005/8/layout/default"/>
    <dgm:cxn modelId="{8C30A054-25FF-42A2-8F6A-29045F007207}" type="presParOf" srcId="{8B83A282-4AF4-48A6-A386-C171794CA9F9}" destId="{63D8A605-DD90-4058-94A7-59E0D30C13F1}" srcOrd="6" destOrd="0" presId="urn:microsoft.com/office/officeart/2005/8/layout/default"/>
    <dgm:cxn modelId="{9DE73F79-5A2E-4117-A374-51F33978EA45}" type="presParOf" srcId="{8B83A282-4AF4-48A6-A386-C171794CA9F9}" destId="{E434B7F5-78C6-45D2-B747-83684AC0FD0F}" srcOrd="7" destOrd="0" presId="urn:microsoft.com/office/officeart/2005/8/layout/default"/>
    <dgm:cxn modelId="{B50F5B73-09F0-431F-A9DE-F5FAB102ABC3}" type="presParOf" srcId="{8B83A282-4AF4-48A6-A386-C171794CA9F9}" destId="{BD85A4B7-1136-4D38-B5C5-8C9BF01C951C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F67476-8864-4C9A-B5FC-1CB834E86527}">
      <dsp:nvSpPr>
        <dsp:cNvPr id="0" name=""/>
        <dsp:cNvSpPr/>
      </dsp:nvSpPr>
      <dsp:spPr>
        <a:xfrm>
          <a:off x="0" y="550446"/>
          <a:ext cx="10116457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6444FF-B767-44A5-8481-FF7948EE9EB4}">
      <dsp:nvSpPr>
        <dsp:cNvPr id="0" name=""/>
        <dsp:cNvSpPr/>
      </dsp:nvSpPr>
      <dsp:spPr>
        <a:xfrm>
          <a:off x="505822" y="48606"/>
          <a:ext cx="7081519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7665" tIns="0" rIns="26766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</a:rPr>
            <a:t>индивидуального образовательного маршрута</a:t>
          </a:r>
        </a:p>
      </dsp:txBody>
      <dsp:txXfrm>
        <a:off x="554818" y="97602"/>
        <a:ext cx="6983527" cy="905688"/>
      </dsp:txXfrm>
    </dsp:sp>
    <dsp:sp modelId="{CDD1CF9A-063C-46C3-95FE-867DA838C395}">
      <dsp:nvSpPr>
        <dsp:cNvPr id="0" name=""/>
        <dsp:cNvSpPr/>
      </dsp:nvSpPr>
      <dsp:spPr>
        <a:xfrm>
          <a:off x="0" y="2092687"/>
          <a:ext cx="10116457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6ACBEA-B68B-4EFA-AC79-FBFA05A34C17}">
      <dsp:nvSpPr>
        <dsp:cNvPr id="0" name=""/>
        <dsp:cNvSpPr/>
      </dsp:nvSpPr>
      <dsp:spPr>
        <a:xfrm>
          <a:off x="505822" y="1590847"/>
          <a:ext cx="7081519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7665" tIns="0" rIns="26766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</a:rPr>
            <a:t>индивидуального плана и образовательной программы</a:t>
          </a:r>
        </a:p>
      </dsp:txBody>
      <dsp:txXfrm>
        <a:off x="554818" y="1639843"/>
        <a:ext cx="6983527" cy="905688"/>
      </dsp:txXfrm>
    </dsp:sp>
    <dsp:sp modelId="{4F394850-91C3-46DF-B370-47C3B4B76255}">
      <dsp:nvSpPr>
        <dsp:cNvPr id="0" name=""/>
        <dsp:cNvSpPr/>
      </dsp:nvSpPr>
      <dsp:spPr>
        <a:xfrm>
          <a:off x="0" y="3634927"/>
          <a:ext cx="10116457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E9F8A2-4FCC-47C0-81B2-05E303EE6367}">
      <dsp:nvSpPr>
        <dsp:cNvPr id="0" name=""/>
        <dsp:cNvSpPr/>
      </dsp:nvSpPr>
      <dsp:spPr>
        <a:xfrm>
          <a:off x="505822" y="3133086"/>
          <a:ext cx="7081519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7665" tIns="0" rIns="26766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</a:rPr>
            <a:t>мониторинга индивидуального развития</a:t>
          </a:r>
        </a:p>
      </dsp:txBody>
      <dsp:txXfrm>
        <a:off x="554818" y="3182082"/>
        <a:ext cx="6983527" cy="905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3226A-738D-4181-B370-BE29C238FB30}">
      <dsp:nvSpPr>
        <dsp:cNvPr id="0" name=""/>
        <dsp:cNvSpPr/>
      </dsp:nvSpPr>
      <dsp:spPr>
        <a:xfrm>
          <a:off x="1525255" y="3136"/>
          <a:ext cx="3675757" cy="22054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</a:rPr>
            <a:t>Модуль 2.1. Создание «</a:t>
          </a:r>
          <a:r>
            <a:rPr lang="ru-RU" sz="2400" kern="1200" dirty="0" err="1">
              <a:solidFill>
                <a:schemeClr val="tx1"/>
              </a:solidFill>
            </a:rPr>
            <a:t>безбарьерной</a:t>
          </a:r>
          <a:r>
            <a:rPr lang="ru-RU" sz="2400" kern="1200" dirty="0">
              <a:solidFill>
                <a:schemeClr val="tx1"/>
              </a:solidFill>
            </a:rPr>
            <a:t>» среды</a:t>
          </a:r>
        </a:p>
      </dsp:txBody>
      <dsp:txXfrm>
        <a:off x="1525255" y="3136"/>
        <a:ext cx="3675757" cy="2205454"/>
      </dsp:txXfrm>
    </dsp:sp>
    <dsp:sp modelId="{E13DF6C3-EAF5-4040-8A64-C119CDCA5A9B}">
      <dsp:nvSpPr>
        <dsp:cNvPr id="0" name=""/>
        <dsp:cNvSpPr/>
      </dsp:nvSpPr>
      <dsp:spPr>
        <a:xfrm>
          <a:off x="5568587" y="3136"/>
          <a:ext cx="3675757" cy="22054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</a:rPr>
            <a:t>Модуль 2.2. Общие и специальные условия организации коррекционно-педагогического процесса </a:t>
          </a:r>
        </a:p>
      </dsp:txBody>
      <dsp:txXfrm>
        <a:off x="5568587" y="3136"/>
        <a:ext cx="3675757" cy="2205454"/>
      </dsp:txXfrm>
    </dsp:sp>
    <dsp:sp modelId="{AF0E661C-094B-43EF-BE29-292F1FC8BF13}">
      <dsp:nvSpPr>
        <dsp:cNvPr id="0" name=""/>
        <dsp:cNvSpPr/>
      </dsp:nvSpPr>
      <dsp:spPr>
        <a:xfrm>
          <a:off x="2699659" y="2576166"/>
          <a:ext cx="5370281" cy="22054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dirty="0">
              <a:solidFill>
                <a:schemeClr val="tx1"/>
              </a:solidFill>
            </a:rPr>
            <a:t>Модуль 2.3. Интеграция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dirty="0">
              <a:solidFill>
                <a:schemeClr val="tx1"/>
              </a:solidFill>
            </a:rPr>
            <a:t> с медицинским направлением индивидуальной программы </a:t>
          </a:r>
          <a:r>
            <a:rPr lang="ru-RU" sz="2400" b="0" kern="1200" dirty="0" err="1">
              <a:solidFill>
                <a:schemeClr val="tx1"/>
              </a:solidFill>
            </a:rPr>
            <a:t>абилитации</a:t>
          </a:r>
          <a:r>
            <a:rPr lang="ru-RU" sz="2400" b="0" kern="1200" dirty="0">
              <a:solidFill>
                <a:schemeClr val="tx1"/>
              </a:solidFill>
            </a:rPr>
            <a:t> (ИПРА)</a:t>
          </a:r>
        </a:p>
      </dsp:txBody>
      <dsp:txXfrm>
        <a:off x="2699659" y="2576166"/>
        <a:ext cx="5370281" cy="22054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A446C2-15A2-420E-8C8C-479590763BCC}">
      <dsp:nvSpPr>
        <dsp:cNvPr id="0" name=""/>
        <dsp:cNvSpPr/>
      </dsp:nvSpPr>
      <dsp:spPr>
        <a:xfrm>
          <a:off x="0" y="718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9BDE38-1696-4069-9120-722C29EE3B92}">
      <dsp:nvSpPr>
        <dsp:cNvPr id="0" name=""/>
        <dsp:cNvSpPr/>
      </dsp:nvSpPr>
      <dsp:spPr>
        <a:xfrm>
          <a:off x="508544" y="378974"/>
          <a:ext cx="924626" cy="9246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796454-E122-42F9-B288-C71771ECDAB9}">
      <dsp:nvSpPr>
        <dsp:cNvPr id="0" name=""/>
        <dsp:cNvSpPr/>
      </dsp:nvSpPr>
      <dsp:spPr>
        <a:xfrm>
          <a:off x="1941716" y="718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Материально-технические условия</a:t>
          </a:r>
        </a:p>
      </dsp:txBody>
      <dsp:txXfrm>
        <a:off x="1941716" y="718"/>
        <a:ext cx="4571887" cy="1681139"/>
      </dsp:txXfrm>
    </dsp:sp>
    <dsp:sp modelId="{690D30D4-7013-4BD3-8C22-15175095C208}">
      <dsp:nvSpPr>
        <dsp:cNvPr id="0" name=""/>
        <dsp:cNvSpPr/>
      </dsp:nvSpPr>
      <dsp:spPr>
        <a:xfrm>
          <a:off x="0" y="2102143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3F4083-595C-4179-8814-DFF979DEE631}">
      <dsp:nvSpPr>
        <dsp:cNvPr id="0" name=""/>
        <dsp:cNvSpPr/>
      </dsp:nvSpPr>
      <dsp:spPr>
        <a:xfrm>
          <a:off x="508544" y="2480399"/>
          <a:ext cx="924626" cy="9246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88D084-E2C6-4A3C-A419-07A7673378D8}">
      <dsp:nvSpPr>
        <dsp:cNvPr id="0" name=""/>
        <dsp:cNvSpPr/>
      </dsp:nvSpPr>
      <dsp:spPr>
        <a:xfrm>
          <a:off x="1941716" y="2102143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0" kern="1200"/>
            <a:t>Архитектурная среда и учебное пространство</a:t>
          </a:r>
        </a:p>
      </dsp:txBody>
      <dsp:txXfrm>
        <a:off x="1941716" y="2102143"/>
        <a:ext cx="4571887" cy="1681139"/>
      </dsp:txXfrm>
    </dsp:sp>
    <dsp:sp modelId="{6335C9DD-3AD8-4E1D-BD86-B23AF8CFED74}">
      <dsp:nvSpPr>
        <dsp:cNvPr id="0" name=""/>
        <dsp:cNvSpPr/>
      </dsp:nvSpPr>
      <dsp:spPr>
        <a:xfrm>
          <a:off x="0" y="4203567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0CE483-9185-4E0C-90CA-E38BCC9FA2CA}">
      <dsp:nvSpPr>
        <dsp:cNvPr id="0" name=""/>
        <dsp:cNvSpPr/>
      </dsp:nvSpPr>
      <dsp:spPr>
        <a:xfrm>
          <a:off x="508544" y="4581824"/>
          <a:ext cx="924626" cy="9246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0CD3CF-A9CE-4D2C-938F-0AD1F336F5E1}">
      <dsp:nvSpPr>
        <dsp:cNvPr id="0" name=""/>
        <dsp:cNvSpPr/>
      </dsp:nvSpPr>
      <dsp:spPr>
        <a:xfrm>
          <a:off x="1941716" y="4203567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Специальное оборудование</a:t>
          </a:r>
        </a:p>
      </dsp:txBody>
      <dsp:txXfrm>
        <a:off x="1941716" y="4203567"/>
        <a:ext cx="4571887" cy="16811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3226A-738D-4181-B370-BE29C238FB30}">
      <dsp:nvSpPr>
        <dsp:cNvPr id="0" name=""/>
        <dsp:cNvSpPr/>
      </dsp:nvSpPr>
      <dsp:spPr>
        <a:xfrm>
          <a:off x="237886" y="3497"/>
          <a:ext cx="2423070" cy="1453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tx1"/>
              </a:solidFill>
            </a:rPr>
            <a:t>Модуль 3.1. Комплексирование программ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237886" y="3497"/>
        <a:ext cx="2423070" cy="1453842"/>
      </dsp:txXfrm>
    </dsp:sp>
    <dsp:sp modelId="{E13DF6C3-EAF5-4040-8A64-C119CDCA5A9B}">
      <dsp:nvSpPr>
        <dsp:cNvPr id="0" name=""/>
        <dsp:cNvSpPr/>
      </dsp:nvSpPr>
      <dsp:spPr>
        <a:xfrm>
          <a:off x="2903264" y="3497"/>
          <a:ext cx="2423070" cy="1453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solidFill>
                <a:schemeClr val="tx1"/>
              </a:solidFill>
            </a:rPr>
            <a:t>Модуль 3.2. Интерактивное сопровождение программ</a:t>
          </a:r>
        </a:p>
      </dsp:txBody>
      <dsp:txXfrm>
        <a:off x="2903264" y="3497"/>
        <a:ext cx="2423070" cy="1453842"/>
      </dsp:txXfrm>
    </dsp:sp>
    <dsp:sp modelId="{AF0E661C-094B-43EF-BE29-292F1FC8BF13}">
      <dsp:nvSpPr>
        <dsp:cNvPr id="0" name=""/>
        <dsp:cNvSpPr/>
      </dsp:nvSpPr>
      <dsp:spPr>
        <a:xfrm>
          <a:off x="5568642" y="3497"/>
          <a:ext cx="2423070" cy="1453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0" kern="1200" dirty="0">
              <a:solidFill>
                <a:schemeClr val="tx1"/>
              </a:solidFill>
            </a:rPr>
            <a:t>3.3. Содержание индивидуального психолого-педагогического сопровождения, в соответствии с ИОП</a:t>
          </a:r>
        </a:p>
      </dsp:txBody>
      <dsp:txXfrm>
        <a:off x="5568642" y="3497"/>
        <a:ext cx="2423070" cy="1453842"/>
      </dsp:txXfrm>
    </dsp:sp>
    <dsp:sp modelId="{05AE3521-8D22-429D-B3BD-F1E7C89AF716}">
      <dsp:nvSpPr>
        <dsp:cNvPr id="0" name=""/>
        <dsp:cNvSpPr/>
      </dsp:nvSpPr>
      <dsp:spPr>
        <a:xfrm>
          <a:off x="237886" y="1699646"/>
          <a:ext cx="2423070" cy="1453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solidFill>
                <a:schemeClr val="tx1"/>
              </a:solidFill>
            </a:rPr>
            <a:t>Этапы и задачи (планирование работы)</a:t>
          </a:r>
        </a:p>
      </dsp:txBody>
      <dsp:txXfrm>
        <a:off x="237886" y="1699646"/>
        <a:ext cx="2423070" cy="1453842"/>
      </dsp:txXfrm>
    </dsp:sp>
    <dsp:sp modelId="{0E47DECA-79CE-4339-99D8-01BC2BB85A67}">
      <dsp:nvSpPr>
        <dsp:cNvPr id="0" name=""/>
        <dsp:cNvSpPr/>
      </dsp:nvSpPr>
      <dsp:spPr>
        <a:xfrm>
          <a:off x="2903264" y="1699646"/>
          <a:ext cx="2423070" cy="1453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>
              <a:solidFill>
                <a:schemeClr val="tx1"/>
              </a:solidFill>
            </a:rPr>
            <a:t>Комплекс интерактивных игр и упражнений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2903264" y="1699646"/>
        <a:ext cx="2423070" cy="1453842"/>
      </dsp:txXfrm>
    </dsp:sp>
    <dsp:sp modelId="{63D8A605-DD90-4058-94A7-59E0D30C13F1}">
      <dsp:nvSpPr>
        <dsp:cNvPr id="0" name=""/>
        <dsp:cNvSpPr/>
      </dsp:nvSpPr>
      <dsp:spPr>
        <a:xfrm>
          <a:off x="5568642" y="1699646"/>
          <a:ext cx="2423070" cy="1453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solidFill>
                <a:schemeClr val="tx1"/>
              </a:solidFill>
            </a:rPr>
            <a:t>3.4. Адаптированный учебный план и формы индивидуального психолого-педагогического сопровождения </a:t>
          </a:r>
        </a:p>
      </dsp:txBody>
      <dsp:txXfrm>
        <a:off x="5568642" y="1699646"/>
        <a:ext cx="2423070" cy="1453842"/>
      </dsp:txXfrm>
    </dsp:sp>
    <dsp:sp modelId="{964A6CCC-F431-40A9-944C-6843FE1C610E}">
      <dsp:nvSpPr>
        <dsp:cNvPr id="0" name=""/>
        <dsp:cNvSpPr/>
      </dsp:nvSpPr>
      <dsp:spPr>
        <a:xfrm>
          <a:off x="2903264" y="3395796"/>
          <a:ext cx="2423070" cy="1453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solidFill>
                <a:schemeClr val="tx1"/>
              </a:solidFill>
            </a:rPr>
            <a:t>Мониторинг развития</a:t>
          </a:r>
        </a:p>
      </dsp:txBody>
      <dsp:txXfrm>
        <a:off x="2903264" y="3395796"/>
        <a:ext cx="2423070" cy="14538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B232AF-EBBB-4706-A125-74E21C6DE2BD}">
      <dsp:nvSpPr>
        <dsp:cNvPr id="0" name=""/>
        <dsp:cNvSpPr/>
      </dsp:nvSpPr>
      <dsp:spPr>
        <a:xfrm>
          <a:off x="1096" y="388"/>
          <a:ext cx="9555463" cy="17220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500" kern="1200" dirty="0">
              <a:solidFill>
                <a:schemeClr val="tx1"/>
              </a:solidFill>
            </a:rPr>
            <a:t>Этапы реализации индивидуальной АОП</a:t>
          </a:r>
        </a:p>
      </dsp:txBody>
      <dsp:txXfrm>
        <a:off x="51534" y="50826"/>
        <a:ext cx="9454587" cy="1621201"/>
      </dsp:txXfrm>
    </dsp:sp>
    <dsp:sp modelId="{DB42359B-4D48-47E4-B0A1-FA8EE39DA23B}">
      <dsp:nvSpPr>
        <dsp:cNvPr id="0" name=""/>
        <dsp:cNvSpPr/>
      </dsp:nvSpPr>
      <dsp:spPr>
        <a:xfrm>
          <a:off x="1096" y="1889986"/>
          <a:ext cx="6241924" cy="17220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solidFill>
                <a:schemeClr val="tx1"/>
              </a:solidFill>
            </a:rPr>
            <a:t>Задачи развития по образовательным областям, в соответствии с  АООП</a:t>
          </a:r>
        </a:p>
      </dsp:txBody>
      <dsp:txXfrm>
        <a:off x="51534" y="1940424"/>
        <a:ext cx="6141048" cy="1621201"/>
      </dsp:txXfrm>
    </dsp:sp>
    <dsp:sp modelId="{60FC9B00-746D-4DF9-8BF0-DB902A866151}">
      <dsp:nvSpPr>
        <dsp:cNvPr id="0" name=""/>
        <dsp:cNvSpPr/>
      </dsp:nvSpPr>
      <dsp:spPr>
        <a:xfrm>
          <a:off x="1096" y="3779583"/>
          <a:ext cx="3056770" cy="17220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>
              <a:solidFill>
                <a:schemeClr val="tx1"/>
              </a:solidFill>
            </a:rPr>
            <a:t>Комплекс интерактивных игр и упражнений</a:t>
          </a:r>
        </a:p>
      </dsp:txBody>
      <dsp:txXfrm>
        <a:off x="51534" y="3830021"/>
        <a:ext cx="2955894" cy="1621201"/>
      </dsp:txXfrm>
    </dsp:sp>
    <dsp:sp modelId="{97CAAFD8-4FD9-4045-BE93-EECFAD8EAA12}">
      <dsp:nvSpPr>
        <dsp:cNvPr id="0" name=""/>
        <dsp:cNvSpPr/>
      </dsp:nvSpPr>
      <dsp:spPr>
        <a:xfrm>
          <a:off x="3186251" y="3779583"/>
          <a:ext cx="3056770" cy="17220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>
              <a:solidFill>
                <a:schemeClr val="tx1"/>
              </a:solidFill>
            </a:rPr>
            <a:t>Целевые ориентиры АООП</a:t>
          </a:r>
        </a:p>
      </dsp:txBody>
      <dsp:txXfrm>
        <a:off x="3236689" y="3830021"/>
        <a:ext cx="2955894" cy="1621201"/>
      </dsp:txXfrm>
    </dsp:sp>
    <dsp:sp modelId="{836C8524-C4AC-4830-A4B1-1D84F3AC687C}">
      <dsp:nvSpPr>
        <dsp:cNvPr id="0" name=""/>
        <dsp:cNvSpPr/>
      </dsp:nvSpPr>
      <dsp:spPr>
        <a:xfrm>
          <a:off x="6499790" y="1889986"/>
          <a:ext cx="3056770" cy="17220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solidFill>
                <a:schemeClr val="tx1"/>
              </a:solidFill>
            </a:rPr>
            <a:t>Промежуточный мониторинг</a:t>
          </a:r>
        </a:p>
      </dsp:txBody>
      <dsp:txXfrm>
        <a:off x="6550228" y="1940424"/>
        <a:ext cx="2955894" cy="1621201"/>
      </dsp:txXfrm>
    </dsp:sp>
    <dsp:sp modelId="{CB1ECEE0-444D-44D1-8EA4-916192415A5C}">
      <dsp:nvSpPr>
        <dsp:cNvPr id="0" name=""/>
        <dsp:cNvSpPr/>
      </dsp:nvSpPr>
      <dsp:spPr>
        <a:xfrm>
          <a:off x="6499790" y="3779583"/>
          <a:ext cx="3056770" cy="17220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>
              <a:solidFill>
                <a:schemeClr val="tx1"/>
              </a:solidFill>
            </a:rPr>
            <a:t>Итоговый мониторинг</a:t>
          </a:r>
        </a:p>
      </dsp:txBody>
      <dsp:txXfrm>
        <a:off x="6550228" y="3830021"/>
        <a:ext cx="2955894" cy="16212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3226A-738D-4181-B370-BE29C238FB30}">
      <dsp:nvSpPr>
        <dsp:cNvPr id="0" name=""/>
        <dsp:cNvSpPr/>
      </dsp:nvSpPr>
      <dsp:spPr>
        <a:xfrm>
          <a:off x="718281" y="2058"/>
          <a:ext cx="3234779" cy="19408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>
              <a:solidFill>
                <a:schemeClr val="tx1"/>
              </a:solidFill>
            </a:rPr>
            <a:t>Задачи</a:t>
          </a:r>
        </a:p>
      </dsp:txBody>
      <dsp:txXfrm>
        <a:off x="718281" y="2058"/>
        <a:ext cx="3234779" cy="1940867"/>
      </dsp:txXfrm>
    </dsp:sp>
    <dsp:sp modelId="{E13DF6C3-EAF5-4040-8A64-C119CDCA5A9B}">
      <dsp:nvSpPr>
        <dsp:cNvPr id="0" name=""/>
        <dsp:cNvSpPr/>
      </dsp:nvSpPr>
      <dsp:spPr>
        <a:xfrm>
          <a:off x="4276538" y="2058"/>
          <a:ext cx="3234779" cy="19408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>
              <a:solidFill>
                <a:schemeClr val="tx1"/>
              </a:solidFill>
            </a:rPr>
            <a:t>Мероприятия</a:t>
          </a:r>
        </a:p>
      </dsp:txBody>
      <dsp:txXfrm>
        <a:off x="4276538" y="2058"/>
        <a:ext cx="3234779" cy="1940867"/>
      </dsp:txXfrm>
    </dsp:sp>
    <dsp:sp modelId="{AF0E661C-094B-43EF-BE29-292F1FC8BF13}">
      <dsp:nvSpPr>
        <dsp:cNvPr id="0" name=""/>
        <dsp:cNvSpPr/>
      </dsp:nvSpPr>
      <dsp:spPr>
        <a:xfrm>
          <a:off x="2497410" y="2266404"/>
          <a:ext cx="3234779" cy="19408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>
              <a:solidFill>
                <a:schemeClr val="tx1"/>
              </a:solidFill>
            </a:rPr>
            <a:t>Сроки и ответственные</a:t>
          </a:r>
        </a:p>
      </dsp:txBody>
      <dsp:txXfrm>
        <a:off x="2497410" y="2266404"/>
        <a:ext cx="3234779" cy="194086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3226A-738D-4181-B370-BE29C238FB30}">
      <dsp:nvSpPr>
        <dsp:cNvPr id="0" name=""/>
        <dsp:cNvSpPr/>
      </dsp:nvSpPr>
      <dsp:spPr>
        <a:xfrm>
          <a:off x="0" y="633071"/>
          <a:ext cx="2841624" cy="17049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solidFill>
                <a:schemeClr val="tx1"/>
              </a:solidFill>
            </a:rPr>
            <a:t>Промежуточный мониторинг по областям</a:t>
          </a:r>
        </a:p>
      </dsp:txBody>
      <dsp:txXfrm>
        <a:off x="0" y="633071"/>
        <a:ext cx="2841624" cy="1704975"/>
      </dsp:txXfrm>
    </dsp:sp>
    <dsp:sp modelId="{E13DF6C3-EAF5-4040-8A64-C119CDCA5A9B}">
      <dsp:nvSpPr>
        <dsp:cNvPr id="0" name=""/>
        <dsp:cNvSpPr/>
      </dsp:nvSpPr>
      <dsp:spPr>
        <a:xfrm>
          <a:off x="3125787" y="633071"/>
          <a:ext cx="2841624" cy="17049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solidFill>
                <a:schemeClr val="tx1"/>
              </a:solidFill>
            </a:rPr>
            <a:t>Итоговый мониторинг по АООП</a:t>
          </a:r>
        </a:p>
      </dsp:txBody>
      <dsp:txXfrm>
        <a:off x="3125787" y="633071"/>
        <a:ext cx="2841624" cy="1704975"/>
      </dsp:txXfrm>
    </dsp:sp>
    <dsp:sp modelId="{AF0E661C-094B-43EF-BE29-292F1FC8BF13}">
      <dsp:nvSpPr>
        <dsp:cNvPr id="0" name=""/>
        <dsp:cNvSpPr/>
      </dsp:nvSpPr>
      <dsp:spPr>
        <a:xfrm>
          <a:off x="6251575" y="633071"/>
          <a:ext cx="2841624" cy="17049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solidFill>
                <a:schemeClr val="tx1"/>
              </a:solidFill>
            </a:rPr>
            <a:t>Экспертная оценка результатов КР специалистами</a:t>
          </a:r>
        </a:p>
      </dsp:txBody>
      <dsp:txXfrm>
        <a:off x="6251575" y="633071"/>
        <a:ext cx="2841624" cy="1704975"/>
      </dsp:txXfrm>
    </dsp:sp>
    <dsp:sp modelId="{63D8A605-DD90-4058-94A7-59E0D30C13F1}">
      <dsp:nvSpPr>
        <dsp:cNvPr id="0" name=""/>
        <dsp:cNvSpPr/>
      </dsp:nvSpPr>
      <dsp:spPr>
        <a:xfrm>
          <a:off x="1562893" y="2622209"/>
          <a:ext cx="2841624" cy="17049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solidFill>
                <a:schemeClr val="tx1"/>
              </a:solidFill>
            </a:rPr>
            <a:t>Профиль освоения АООП</a:t>
          </a:r>
        </a:p>
      </dsp:txBody>
      <dsp:txXfrm>
        <a:off x="1562893" y="2622209"/>
        <a:ext cx="2841624" cy="1704975"/>
      </dsp:txXfrm>
    </dsp:sp>
    <dsp:sp modelId="{BD85A4B7-1136-4D38-B5C5-8C9BF01C951C}">
      <dsp:nvSpPr>
        <dsp:cNvPr id="0" name=""/>
        <dsp:cNvSpPr/>
      </dsp:nvSpPr>
      <dsp:spPr>
        <a:xfrm>
          <a:off x="4688681" y="2622209"/>
          <a:ext cx="2841624" cy="17049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solidFill>
                <a:schemeClr val="tx1"/>
              </a:solidFill>
            </a:rPr>
            <a:t>Лист согласования и контроля</a:t>
          </a:r>
        </a:p>
      </dsp:txBody>
      <dsp:txXfrm>
        <a:off x="4688681" y="2622209"/>
        <a:ext cx="2841624" cy="17049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03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45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935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E0900-2B2A-47E2-AA47-0ED0E86D9637}" type="datetime1">
              <a:rPr lang="en-US" altLang="zh-CN"/>
              <a:pPr>
                <a:defRPr/>
              </a:pPr>
              <a:t>11/11/2020</a:t>
            </a:fld>
            <a:endParaRPr lang="ru-RU" altLang="zh-CN" sz="1800">
              <a:solidFill>
                <a:schemeClr val="tx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8FE07-14DE-40B7-9582-07026E65A31D}" type="slidenum">
              <a:rPr lang="ru-RU" altLang="zh-CN"/>
              <a:pPr/>
              <a:t>‹#›</a:t>
            </a:fld>
            <a:endParaRPr lang="ru-RU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637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894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11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17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945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65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20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141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9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41C7E-75DC-4401-A1DF-A9AC6FEABF54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40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VI </a:t>
            </a:r>
            <a:r>
              <a:rPr lang="ru-RU" sz="20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ВСЕРОССИЙСКИЙ СЪЕЗД РАБОТНИКОВ ДОШКОЛЬНОГО ОБРАЗОВАНИЯ</a:t>
            </a:r>
          </a:p>
        </p:txBody>
      </p:sp>
      <p:pic>
        <p:nvPicPr>
          <p:cNvPr id="1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281458" y="417240"/>
            <a:ext cx="2299816" cy="449112"/>
            <a:chOff x="267174" y="188640"/>
            <a:chExt cx="2299816" cy="44911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174" y="188640"/>
              <a:ext cx="369735" cy="430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/>
          </p:nvSpPr>
          <p:spPr bwMode="auto">
            <a:xfrm>
              <a:off x="589905" y="315818"/>
              <a:ext cx="1977085" cy="32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64" tIns="49736" rIns="99464" bIns="49736"/>
            <a:lstStyle>
              <a:lvl1pPr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200">
                  <a:solidFill>
                    <a:schemeClr val="tx2"/>
                  </a:solidFill>
                  <a:latin typeface="Open Sans Light" pitchFamily="34" charset="0"/>
                  <a:ea typeface="MS PGothic" pitchFamily="34" charset="-128"/>
                  <a:cs typeface="Open Sans Light" pitchFamily="34" charset="0"/>
                </a:defRPr>
              </a:lvl1pPr>
              <a:lvl2pPr marL="742950" indent="-28575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2pPr>
              <a:lvl3pPr marL="11430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3pPr>
              <a:lvl4pPr marL="16002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4pPr>
              <a:lvl5pPr marL="20574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5pPr>
              <a:lvl6pPr marL="25146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6pPr>
              <a:lvl7pPr marL="29718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7pPr>
              <a:lvl8pPr marL="34290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8pPr>
              <a:lvl9pPr marL="38862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МИНИСТЕРСТВО ПРОСВЕЩЕНИЯ </a:t>
              </a:r>
            </a:p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РОССИЙСКОЙ ФЕДЕРАЦИИ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1144FFA-7099-4AF1-A091-B11FB9F1BF62}"/>
              </a:ext>
            </a:extLst>
          </p:cNvPr>
          <p:cNvSpPr txBox="1"/>
          <p:nvPr/>
        </p:nvSpPr>
        <p:spPr>
          <a:xfrm>
            <a:off x="3187505" y="2398933"/>
            <a:ext cx="801037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Проектирование адаптированных образовательных программ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инклюзивном дошкольном образовании</a:t>
            </a:r>
            <a:endParaRPr lang="ru-RU" sz="28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007F9C-719C-47E0-8138-55CBD0B655AB}"/>
              </a:ext>
            </a:extLst>
          </p:cNvPr>
          <p:cNvSpPr txBox="1"/>
          <p:nvPr/>
        </p:nvSpPr>
        <p:spPr>
          <a:xfrm>
            <a:off x="5665763" y="4691479"/>
            <a:ext cx="6098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профессор кафедры дошкольной дефектологии </a:t>
            </a:r>
          </a:p>
          <a:p>
            <a:pPr algn="r"/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ФГБОУ «МПГУ»,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к.п.н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Н.В. Микляева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2965514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A87EA4E9-DFD6-45D4-965D-8A79984EF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4293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344" y="300505"/>
            <a:ext cx="10506456" cy="119786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800">
                <a:solidFill>
                  <a:schemeClr val="bg1"/>
                </a:solidFill>
              </a:rPr>
              <a:t>Согласование </a:t>
            </a:r>
            <a:br>
              <a:rPr lang="en-US" sz="3800">
                <a:solidFill>
                  <a:schemeClr val="bg1"/>
                </a:solidFill>
              </a:rPr>
            </a:br>
            <a:r>
              <a:rPr lang="en-US" sz="3800">
                <a:solidFill>
                  <a:schemeClr val="bg1"/>
                </a:solidFill>
              </a:rPr>
              <a:t>с  заключением ПМПК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979" r="-2" b="-2"/>
          <a:stretch/>
        </p:blipFill>
        <p:spPr bwMode="auto">
          <a:xfrm>
            <a:off x="654164" y="2811439"/>
            <a:ext cx="5121275" cy="3461342"/>
          </a:xfrm>
          <a:prstGeom prst="rect">
            <a:avLst/>
          </a:prstGeom>
          <a:noFill/>
        </p:spPr>
      </p:pic>
      <p:pic>
        <p:nvPicPr>
          <p:cNvPr id="14" name="Содержимое 3" descr="6.jpg">
            <a:extLst>
              <a:ext uri="{FF2B5EF4-FFF2-40B4-BE49-F238E27FC236}">
                <a16:creationId xmlns:a16="http://schemas.microsoft.com/office/drawing/2014/main" id="{8617935F-32D5-4CD4-A44A-665A2BE622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620" r="1067" b="-3"/>
          <a:stretch/>
        </p:blipFill>
        <p:spPr>
          <a:xfrm>
            <a:off x="6410793" y="2811438"/>
            <a:ext cx="5132810" cy="34613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6D6306C-ED4F-4AAE-B4A5-EEA6AFAD7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C5361D-F897-4856-B945-0455A365E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15435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508C0C5-2268-42B5-B3C8-4D0899E05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41ACBDB-38F8-4B34-8183-BD95B4E55A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739327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00DB52-3455-4E2F-867B-A6D0516E1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653800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9E914C83-E0D8-4953-92D5-169D28CB4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5423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512E083-F550-46AF-8490-767ECFD00C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67297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476672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Структура второго раздела КИМП: индивидуальный образовательный маршрут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8743951"/>
              </p:ext>
            </p:extLst>
          </p:nvPr>
        </p:nvGraphicFramePr>
        <p:xfrm>
          <a:off x="725714" y="1596571"/>
          <a:ext cx="10769600" cy="4784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11" descr="8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-1" b="1712"/>
          <a:stretch/>
        </p:blipFill>
        <p:spPr>
          <a:xfrm>
            <a:off x="321733" y="321733"/>
            <a:ext cx="11548534" cy="621453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ru-RU" sz="4100" b="1">
                <a:solidFill>
                  <a:srgbClr val="FFFFFF"/>
                </a:solidFill>
              </a:rPr>
              <a:t>Модуль 2.1. Безбарьерная среда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9083724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8">
            <a:extLst>
              <a:ext uri="{FF2B5EF4-FFF2-40B4-BE49-F238E27FC236}">
                <a16:creationId xmlns:a16="http://schemas.microsoft.com/office/drawing/2014/main" id="{CDA1A2E9-63FE-408D-A803-8E306ECAB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059" y="450222"/>
            <a:ext cx="3902420" cy="4235636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664" y="930530"/>
            <a:ext cx="3361677" cy="327501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300" b="1">
                <a:solidFill>
                  <a:srgbClr val="FFFFFF"/>
                </a:solidFill>
              </a:rPr>
              <a:t>Модуль 2.2. Общие и специальные условия</a:t>
            </a:r>
          </a:p>
        </p:txBody>
      </p:sp>
      <p:sp>
        <p:nvSpPr>
          <p:cNvPr id="38" name="Rectangle 10">
            <a:extLst>
              <a:ext uri="{FF2B5EF4-FFF2-40B4-BE49-F238E27FC236}">
                <a16:creationId xmlns:a16="http://schemas.microsoft.com/office/drawing/2014/main" id="{FBE9F90C-C163-435B-9A68-D15C92D1C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058" y="4843002"/>
            <a:ext cx="2391411" cy="1564776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9" name="Rectangle 12">
            <a:extLst>
              <a:ext uri="{FF2B5EF4-FFF2-40B4-BE49-F238E27FC236}">
                <a16:creationId xmlns:a16="http://schemas.microsoft.com/office/drawing/2014/main" id="{1A882A9F-F4E9-4E23-8F0B-20B5DF42E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13417" y="4843002"/>
            <a:ext cx="1351062" cy="1568472"/>
          </a:xfrm>
          <a:prstGeom prst="rect">
            <a:avLst/>
          </a:prstGeom>
          <a:solidFill>
            <a:srgbClr val="426D4B"/>
          </a:solidFill>
          <a:ln w="25400">
            <a:solidFill>
              <a:srgbClr val="426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B1B1B"/>
              </a:solidFill>
            </a:endParaRPr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1211" r="12307" b="1"/>
          <a:stretch/>
        </p:blipFill>
        <p:spPr>
          <a:xfrm>
            <a:off x="4517401" y="450221"/>
            <a:ext cx="7203993" cy="595755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19245A10-7F37-4569-80D2-2F692931E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8">
            <a:extLst>
              <a:ext uri="{FF2B5EF4-FFF2-40B4-BE49-F238E27FC236}">
                <a16:creationId xmlns:a16="http://schemas.microsoft.com/office/drawing/2014/main" id="{9267F70F-11C6-4597-9381-D0D80FC18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6152" y="2355786"/>
            <a:ext cx="4985748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5">
            <a:extLst>
              <a:ext uri="{FF2B5EF4-FFF2-40B4-BE49-F238E27FC236}">
                <a16:creationId xmlns:a16="http://schemas.microsoft.com/office/drawing/2014/main" id="{2C20A93E-E407-4683-A405-147DE2613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9782" y="1654168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 6">
            <a:extLst>
              <a:ext uri="{FF2B5EF4-FFF2-40B4-BE49-F238E27FC236}">
                <a16:creationId xmlns:a16="http://schemas.microsoft.com/office/drawing/2014/main" id="{9E8E3DD9-D235-48D9-A0EC-D6817EC84B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311136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Freeform 7">
            <a:extLst>
              <a:ext uri="{FF2B5EF4-FFF2-40B4-BE49-F238E27FC236}">
                <a16:creationId xmlns:a16="http://schemas.microsoft.com/office/drawing/2014/main" id="{EA83A145-578D-4A0B-94A7-AEAB2027D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126737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r="4" b="224"/>
          <a:stretch/>
        </p:blipFill>
        <p:spPr bwMode="auto">
          <a:xfrm>
            <a:off x="1258859" y="1120046"/>
            <a:ext cx="5635819" cy="3509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DA1A2E9-63FE-408D-A803-8E306ECAB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059" y="450222"/>
            <a:ext cx="3902420" cy="4235636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664" y="930530"/>
            <a:ext cx="3361677" cy="327501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000" b="1">
                <a:solidFill>
                  <a:srgbClr val="FFFFFF"/>
                </a:solidFill>
              </a:rPr>
              <a:t>Модуль 2.3. Интеграция ИОМ с ИПРА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E9F90C-C163-435B-9A68-D15C92D1C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058" y="4843002"/>
            <a:ext cx="2391411" cy="1564776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882A9F-F4E9-4E23-8F0B-20B5DF42E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13417" y="4843002"/>
            <a:ext cx="1351062" cy="1568472"/>
          </a:xfrm>
          <a:prstGeom prst="rect">
            <a:avLst/>
          </a:prstGeom>
          <a:solidFill>
            <a:srgbClr val="395640"/>
          </a:solidFill>
          <a:ln w="25400">
            <a:solidFill>
              <a:srgbClr val="3956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B1B1B"/>
              </a:solidFill>
            </a:endParaRPr>
          </a:p>
        </p:txBody>
      </p:sp>
      <p:pic>
        <p:nvPicPr>
          <p:cNvPr id="6" name="Содержимое 5" descr="12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6274" r="10568"/>
          <a:stretch/>
        </p:blipFill>
        <p:spPr>
          <a:xfrm>
            <a:off x="4517401" y="450221"/>
            <a:ext cx="7203993" cy="595755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84" name="Rectangle 191">
            <a:extLst>
              <a:ext uri="{FF2B5EF4-FFF2-40B4-BE49-F238E27FC236}">
                <a16:creationId xmlns:a16="http://schemas.microsoft.com/office/drawing/2014/main" id="{19245A10-7F37-4569-80D2-2F692931E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5" name="Rectangle 8">
            <a:extLst>
              <a:ext uri="{FF2B5EF4-FFF2-40B4-BE49-F238E27FC236}">
                <a16:creationId xmlns:a16="http://schemas.microsoft.com/office/drawing/2014/main" id="{9267F70F-11C6-4597-9381-D0D80FC18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6152" y="2355786"/>
            <a:ext cx="4985748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9812" y="2723322"/>
            <a:ext cx="3510355" cy="223673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700">
                <a:solidFill>
                  <a:srgbClr val="FFFFFF"/>
                </a:solidFill>
              </a:rPr>
              <a:t>Как это будет выглядеть </a:t>
            </a:r>
            <a:br>
              <a:rPr lang="en-US" sz="3700">
                <a:solidFill>
                  <a:srgbClr val="FFFFFF"/>
                </a:solidFill>
              </a:rPr>
            </a:br>
            <a:r>
              <a:rPr lang="en-US" sz="3700">
                <a:solidFill>
                  <a:srgbClr val="FFFFFF"/>
                </a:solidFill>
              </a:rPr>
              <a:t>в готовом ИОМ?</a:t>
            </a:r>
          </a:p>
        </p:txBody>
      </p:sp>
      <p:sp>
        <p:nvSpPr>
          <p:cNvPr id="194" name="Freeform 5">
            <a:extLst>
              <a:ext uri="{FF2B5EF4-FFF2-40B4-BE49-F238E27FC236}">
                <a16:creationId xmlns:a16="http://schemas.microsoft.com/office/drawing/2014/main" id="{2C20A93E-E407-4683-A405-147DE2613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9782" y="1654168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Freeform 6">
            <a:extLst>
              <a:ext uri="{FF2B5EF4-FFF2-40B4-BE49-F238E27FC236}">
                <a16:creationId xmlns:a16="http://schemas.microsoft.com/office/drawing/2014/main" id="{9E8E3DD9-D235-48D9-A0EC-D6817EC84B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311136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Freeform 7">
            <a:extLst>
              <a:ext uri="{FF2B5EF4-FFF2-40B4-BE49-F238E27FC236}">
                <a16:creationId xmlns:a16="http://schemas.microsoft.com/office/drawing/2014/main" id="{EA83A145-578D-4A0B-94A7-AEAB2027D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126737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985" r="3514" b="1"/>
          <a:stretch/>
        </p:blipFill>
        <p:spPr bwMode="auto">
          <a:xfrm>
            <a:off x="1258859" y="1120046"/>
            <a:ext cx="5635819" cy="3509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19245A10-7F37-4569-80D2-2F692931E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8">
            <a:extLst>
              <a:ext uri="{FF2B5EF4-FFF2-40B4-BE49-F238E27FC236}">
                <a16:creationId xmlns:a16="http://schemas.microsoft.com/office/drawing/2014/main" id="{9267F70F-11C6-4597-9381-D0D80FC18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6152" y="2355786"/>
            <a:ext cx="4985748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5">
            <a:extLst>
              <a:ext uri="{FF2B5EF4-FFF2-40B4-BE49-F238E27FC236}">
                <a16:creationId xmlns:a16="http://schemas.microsoft.com/office/drawing/2014/main" id="{2C20A93E-E407-4683-A405-147DE2613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9782" y="1654168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6">
            <a:extLst>
              <a:ext uri="{FF2B5EF4-FFF2-40B4-BE49-F238E27FC236}">
                <a16:creationId xmlns:a16="http://schemas.microsoft.com/office/drawing/2014/main" id="{9E8E3DD9-D235-48D9-A0EC-D6817EC84B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311136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7">
            <a:extLst>
              <a:ext uri="{FF2B5EF4-FFF2-40B4-BE49-F238E27FC236}">
                <a16:creationId xmlns:a16="http://schemas.microsoft.com/office/drawing/2014/main" id="{EA83A145-578D-4A0B-94A7-AEAB2027D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126737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C:\Users\USER\Desktop\Скриншот 12-02-2019 16334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r="18501" b="-1"/>
          <a:stretch/>
        </p:blipFill>
        <p:spPr bwMode="auto">
          <a:xfrm>
            <a:off x="1258859" y="1120046"/>
            <a:ext cx="5635819" cy="3509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Структура третьего раздела: индивидуальная образовательная программа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2279102"/>
              </p:ext>
            </p:extLst>
          </p:nvPr>
        </p:nvGraphicFramePr>
        <p:xfrm>
          <a:off x="1981200" y="1600200"/>
          <a:ext cx="8229600" cy="48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H="1">
            <a:off x="3935760" y="3068960"/>
            <a:ext cx="108012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096000" y="299695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287688" y="4797152"/>
            <a:ext cx="158417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3E417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842AE0-21D3-420E-A8DD-CB514E6707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5621"/>
          <a:stretch/>
        </p:blipFill>
        <p:spPr>
          <a:xfrm>
            <a:off x="327547" y="2454903"/>
            <a:ext cx="7058306" cy="4080254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75" y="321732"/>
            <a:ext cx="431329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B907A1-C334-4947-95A7-7AA8F8906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0" indent="0">
              <a:buClr>
                <a:srgbClr val="F9C17D"/>
              </a:buClr>
              <a:buNone/>
            </a:pPr>
            <a:r>
              <a:rPr lang="ru-RU" sz="1900" b="0" i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Проектирование адаптированных образовательных программ заложено в ФЗ-273 "Об образовании в РФ" и целом ряде приказов и распоряжений, инструктивных писем Министерства просвещения. Оно предполагает учет индивидуальных образовательных потребностей детей с ограниченными возможностями здоровья в условиях их систематического воспитания и обучения.</a:t>
            </a:r>
            <a:endParaRPr lang="ru-RU" sz="19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1723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5" name="Содержимое 3" descr="14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422" r="2423" b="-2"/>
          <a:stretch/>
        </p:blipFill>
        <p:spPr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19245A10-7F37-4569-80D2-2F692931E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8">
            <a:extLst>
              <a:ext uri="{FF2B5EF4-FFF2-40B4-BE49-F238E27FC236}">
                <a16:creationId xmlns:a16="http://schemas.microsoft.com/office/drawing/2014/main" id="{9267F70F-11C6-4597-9381-D0D80FC18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6152" y="2355786"/>
            <a:ext cx="4985748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559812" y="2723322"/>
            <a:ext cx="3510355" cy="223673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 b="1">
                <a:solidFill>
                  <a:srgbClr val="FFFFFF"/>
                </a:solidFill>
              </a:rPr>
              <a:t>Составление индивидуального адаптированного</a:t>
            </a:r>
            <a:br>
              <a:rPr lang="en-US" sz="3100" b="1">
                <a:solidFill>
                  <a:srgbClr val="FFFFFF"/>
                </a:solidFill>
              </a:rPr>
            </a:br>
            <a:r>
              <a:rPr lang="en-US" sz="3100" b="1">
                <a:solidFill>
                  <a:srgbClr val="FFFFFF"/>
                </a:solidFill>
              </a:rPr>
              <a:t>образовательного плана в КИМПе</a:t>
            </a:r>
          </a:p>
        </p:txBody>
      </p:sp>
      <p:sp>
        <p:nvSpPr>
          <p:cNvPr id="47" name="Freeform 5">
            <a:extLst>
              <a:ext uri="{FF2B5EF4-FFF2-40B4-BE49-F238E27FC236}">
                <a16:creationId xmlns:a16="http://schemas.microsoft.com/office/drawing/2014/main" id="{2C20A93E-E407-4683-A405-147DE2613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9782" y="1654168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6">
            <a:extLst>
              <a:ext uri="{FF2B5EF4-FFF2-40B4-BE49-F238E27FC236}">
                <a16:creationId xmlns:a16="http://schemas.microsoft.com/office/drawing/2014/main" id="{9E8E3DD9-D235-48D9-A0EC-D6817EC84B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311136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7">
            <a:extLst>
              <a:ext uri="{FF2B5EF4-FFF2-40B4-BE49-F238E27FC236}">
                <a16:creationId xmlns:a16="http://schemas.microsoft.com/office/drawing/2014/main" id="{EA83A145-578D-4A0B-94A7-AEAB2027D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126737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Содержимое 5" descr="20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3" b="4568"/>
          <a:stretch/>
        </p:blipFill>
        <p:spPr>
          <a:xfrm>
            <a:off x="1258859" y="1120046"/>
            <a:ext cx="5635819" cy="350950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83503"/>
              </p:ext>
            </p:extLst>
          </p:nvPr>
        </p:nvGraphicFramePr>
        <p:xfrm>
          <a:off x="1981199" y="624115"/>
          <a:ext cx="9557657" cy="5502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1900" b="1" dirty="0" err="1"/>
              <a:t>Модуль</a:t>
            </a:r>
            <a:r>
              <a:rPr lang="en-US" sz="1900" b="1" dirty="0"/>
              <a:t> 3.3. </a:t>
            </a:r>
            <a:r>
              <a:rPr lang="en-US" sz="1900" b="1" dirty="0" err="1"/>
              <a:t>Содержание</a:t>
            </a:r>
            <a:r>
              <a:rPr lang="en-US" sz="1900" b="1" dirty="0"/>
              <a:t> </a:t>
            </a:r>
            <a:r>
              <a:rPr lang="en-US" sz="1900" b="1" dirty="0" err="1"/>
              <a:t>индивидуального</a:t>
            </a:r>
            <a:r>
              <a:rPr lang="en-US" sz="1900" b="1" dirty="0"/>
              <a:t> </a:t>
            </a:r>
            <a:r>
              <a:rPr lang="en-US" sz="1900" b="1" dirty="0" err="1"/>
              <a:t>психолого-педагогического</a:t>
            </a:r>
            <a:r>
              <a:rPr lang="en-US" sz="1900" b="1" dirty="0"/>
              <a:t> </a:t>
            </a:r>
            <a:r>
              <a:rPr lang="en-US" sz="1900" b="1" dirty="0" err="1"/>
              <a:t>сопровождения</a:t>
            </a:r>
            <a:r>
              <a:rPr lang="en-US" sz="1900" b="1" dirty="0"/>
              <a:t>, в </a:t>
            </a:r>
            <a:r>
              <a:rPr lang="en-US" sz="1900" b="1" dirty="0" err="1"/>
              <a:t>соответствии</a:t>
            </a:r>
            <a:r>
              <a:rPr lang="en-US" sz="1900" b="1" dirty="0"/>
              <a:t> с ИОП</a:t>
            </a:r>
            <a:br>
              <a:rPr lang="en-US" sz="1900" b="1" dirty="0"/>
            </a:br>
            <a:endParaRPr lang="en-US" sz="1900" dirty="0"/>
          </a:p>
        </p:txBody>
      </p:sp>
      <p:sp>
        <p:nvSpPr>
          <p:cNvPr id="93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r="7025" b="-2"/>
          <a:stretch/>
        </p:blipFill>
        <p:spPr bwMode="auto"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9245A10-7F37-4569-80D2-2F692931E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8">
            <a:extLst>
              <a:ext uri="{FF2B5EF4-FFF2-40B4-BE49-F238E27FC236}">
                <a16:creationId xmlns:a16="http://schemas.microsoft.com/office/drawing/2014/main" id="{9267F70F-11C6-4597-9381-D0D80FC18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6152" y="2355786"/>
            <a:ext cx="4985748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2C20A93E-E407-4683-A405-147DE2613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9782" y="1654168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9E8E3DD9-D235-48D9-A0EC-D6817EC84B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311136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EA83A145-578D-4A0B-94A7-AEAB2027D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126737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Содержимое 4" descr="Скриншот 12-02-2019 163524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12738" r="3" b="4786"/>
          <a:stretch/>
        </p:blipFill>
        <p:spPr>
          <a:xfrm>
            <a:off x="1258859" y="1120046"/>
            <a:ext cx="5635819" cy="350950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 b="1"/>
              <a:t>Модуль 3.2. Интерактивное сопровождение программ</a:t>
            </a:r>
          </a:p>
        </p:txBody>
      </p:sp>
      <p:sp>
        <p:nvSpPr>
          <p:cNvPr id="32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4" name="Содержимое 3" descr="15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6302" b="2"/>
          <a:stretch/>
        </p:blipFill>
        <p:spPr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Структура четвертого раздела: программа сотрудничества с семьей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3452282"/>
              </p:ext>
            </p:extLst>
          </p:nvPr>
        </p:nvGraphicFramePr>
        <p:xfrm>
          <a:off x="1981200" y="1916833"/>
          <a:ext cx="8229600" cy="4209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6" name="Содержимое 5" descr="21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041" r="6076" b="1"/>
          <a:stretch/>
        </p:blipFill>
        <p:spPr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620688"/>
            <a:ext cx="8229600" cy="79695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Структура пятого раздела КИМП: мониторинг индивидуального развития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0520173"/>
              </p:ext>
            </p:extLst>
          </p:nvPr>
        </p:nvGraphicFramePr>
        <p:xfrm>
          <a:off x="1981200" y="1600201"/>
          <a:ext cx="9093200" cy="4960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DA1A2E9-63FE-408D-A803-8E306ECAB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059" y="450222"/>
            <a:ext cx="3902420" cy="4235636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FBE9F90C-C163-435B-9A68-D15C92D1C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058" y="4843002"/>
            <a:ext cx="2391411" cy="1564776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A882A9F-F4E9-4E23-8F0B-20B5DF42E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13417" y="4843002"/>
            <a:ext cx="1351062" cy="1568472"/>
          </a:xfrm>
          <a:prstGeom prst="rect">
            <a:avLst/>
          </a:prstGeom>
          <a:solidFill>
            <a:srgbClr val="A5A5A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B1B1B"/>
              </a:solidFill>
            </a:endParaRPr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r="927" b="-1"/>
          <a:stretch/>
        </p:blipFill>
        <p:spPr bwMode="auto">
          <a:xfrm>
            <a:off x="4517401" y="450221"/>
            <a:ext cx="7203993" cy="59575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7">
            <a:extLst>
              <a:ext uri="{FF2B5EF4-FFF2-40B4-BE49-F238E27FC236}">
                <a16:creationId xmlns:a16="http://schemas.microsoft.com/office/drawing/2014/main" id="{C54A3646-77FE-4862-96CE-45260829B1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9">
            <a:extLst>
              <a:ext uri="{FF2B5EF4-FFF2-40B4-BE49-F238E27FC236}">
                <a16:creationId xmlns:a16="http://schemas.microsoft.com/office/drawing/2014/main" id="{3F6FA249-9C10-48B9-9F72-1F333D8A9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036894FA-6F9A-4863-AEC5-B734F4226C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B103C0B-E1BF-4BF0-9605-7426160F9E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796B9AB-146B-42B0-B1F4-7EF69C521A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0B8CEE20-F67A-4CFC-88F1-4C942EB62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6B823E68-E880-4A79-82AD-6088E1DEAD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C90FFE78-151B-4C6F-893F-6832706022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3A2B9B53-0432-42A0-ACC1-23CCDB1183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142954D5-E17A-4C4B-B575-9D2BE72C64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2317E4B1-5573-4066-895C-2FB759804A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EBA723B4-613D-41FA-93E8-94173C930F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D2693AEC-A60D-40B1-87B3-1EF30A56D4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0EFB57B1-129C-4CA5-9513-29226043BF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AC89A1FD-35E1-4574-A439-61C20F457D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4D55D1DF-59D8-4B47-87C4-FB3A82689A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F99FF32E-3548-4B4D-894E-B3A06C12A7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5005D0D4-EFA9-4355-BA9B-A7B46F9412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6350B02F-5937-44B9-83F4-9C970BE963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F21A245F-C10F-495E-BD0E-CE576C7F0D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6F524856-7B56-403B-B504-044710FD54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E6D29BC-894B-4228-9F3F-92037EA39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E03B2DC6-DF02-45CB-AC7C-6EBBD359C3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700D0C16-8549-4373-8B7C-3555082CEA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23664" y="0"/>
            <a:ext cx="10268336" cy="6869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C7341777-0F86-4E1E-A07F-2076F00D04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797903" y="954813"/>
            <a:ext cx="300774" cy="25928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384194-9BE3-4647-BF5B-4BEB61ECF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5447" y="1234844"/>
            <a:ext cx="8912327" cy="48184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0" i="0" dirty="0">
                <a:effectLst/>
                <a:latin typeface="Arial" panose="020B0604020202020204" pitchFamily="34" charset="0"/>
              </a:rPr>
              <a:t>Это можно сделать на основе конструкторов индивидуального маршрута и образовательных программ для детей, находящихся в инклюзии и интеграции, а также макетов АООП для групп компенсирующей направленности, созданных на основе примерных АООП для детей с ОВЗ раннего и дошкольного возраста. 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553904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245A10-7F37-4569-80D2-2F692931E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9267F70F-11C6-4597-9381-D0D80FC18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6152" y="2355786"/>
            <a:ext cx="4985748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9812" y="2723322"/>
            <a:ext cx="3510355" cy="223673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Составление графиков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2C20A93E-E407-4683-A405-147DE2613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9782" y="1654168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9E8E3DD9-D235-48D9-A0EC-D6817EC84B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311136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EA83A145-578D-4A0B-94A7-AEAB2027D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126737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Содержимое 3" descr="C:\fake\image0.pn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366" r="3" b="3"/>
          <a:stretch/>
        </p:blipFill>
        <p:spPr bwMode="auto">
          <a:xfrm>
            <a:off x="1258859" y="1120046"/>
            <a:ext cx="5635819" cy="3509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9245A10-7F37-4569-80D2-2F692931E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9267F70F-11C6-4597-9381-D0D80FC18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6152" y="2355786"/>
            <a:ext cx="4985748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9812" y="2723322"/>
            <a:ext cx="3510355" cy="223673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 b="1">
                <a:solidFill>
                  <a:srgbClr val="FFFFFF"/>
                </a:solidFill>
              </a:rPr>
              <a:t>Лист согласования, итогового контроля индивидуальной АОП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2C20A93E-E407-4683-A405-147DE2613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9782" y="1654168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9E8E3DD9-D235-48D9-A0EC-D6817EC84B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311136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EA83A145-578D-4A0B-94A7-AEAB2027D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126737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Содержимое 5" descr="23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3" b="2322"/>
          <a:stretch/>
        </p:blipFill>
        <p:spPr>
          <a:xfrm>
            <a:off x="1258859" y="1120046"/>
            <a:ext cx="5635819" cy="350950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89107" y="94786"/>
            <a:ext cx="4752528" cy="676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841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B5B8349-1CF9-48BA-8491-D2D6B1AFFE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28686" y="870857"/>
            <a:ext cx="9056914" cy="53061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Между индивидуальной АОП и групповой АООП при этом находится рабочая программа специалиста, которая объединяет в себя возможности перспективного и календарно-тематического планирования групповой, подгрупповой и индивидуальной работы с детьми. Конструктор такой программы создан и апробирован на кафедре дошкольной дефектологии Института детства МПГУ.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1581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1176338" y="471488"/>
            <a:ext cx="7221537" cy="6119812"/>
            <a:chOff x="0" y="0"/>
            <a:chExt cx="7222588" cy="6119445"/>
          </a:xfrm>
        </p:grpSpPr>
        <p:sp>
          <p:nvSpPr>
            <p:cNvPr id="18449" name="Oval 3"/>
            <p:cNvSpPr>
              <a:spLocks noChangeArrowheads="1"/>
            </p:cNvSpPr>
            <p:nvPr/>
          </p:nvSpPr>
          <p:spPr bwMode="auto">
            <a:xfrm>
              <a:off x="0" y="0"/>
              <a:ext cx="5147201" cy="5273349"/>
            </a:xfrm>
            <a:prstGeom prst="ellipse">
              <a:avLst/>
            </a:prstGeom>
            <a:solidFill>
              <a:srgbClr val="4472C4">
                <a:alpha val="50195"/>
              </a:srgbClr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450" name="Rectangle 4"/>
            <p:cNvSpPr>
              <a:spLocks noChangeArrowheads="1"/>
            </p:cNvSpPr>
            <p:nvPr/>
          </p:nvSpPr>
          <p:spPr bwMode="auto">
            <a:xfrm>
              <a:off x="718753" y="621841"/>
              <a:ext cx="2967755" cy="4029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ru-RU" altLang="zh-CN" sz="3100"/>
                <a:t>АООП образовательной организации</a:t>
              </a:r>
              <a:endParaRPr lang="ru-RU" altLang="zh-CN"/>
            </a:p>
          </p:txBody>
        </p:sp>
        <p:sp>
          <p:nvSpPr>
            <p:cNvPr id="18451" name="Oval 5"/>
            <p:cNvSpPr>
              <a:spLocks noChangeArrowheads="1"/>
            </p:cNvSpPr>
            <p:nvPr/>
          </p:nvSpPr>
          <p:spPr bwMode="auto">
            <a:xfrm>
              <a:off x="3828399" y="1118388"/>
              <a:ext cx="3394188" cy="3185824"/>
            </a:xfrm>
            <a:prstGeom prst="ellipse">
              <a:avLst/>
            </a:prstGeom>
            <a:solidFill>
              <a:srgbClr val="4472C4">
                <a:alpha val="50195"/>
              </a:srgbClr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452" name="Rectangle 6"/>
            <p:cNvSpPr>
              <a:spLocks noChangeArrowheads="1"/>
            </p:cNvSpPr>
            <p:nvPr/>
          </p:nvSpPr>
          <p:spPr bwMode="auto">
            <a:xfrm>
              <a:off x="4791615" y="1494065"/>
              <a:ext cx="1957009" cy="243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ru-RU" altLang="zh-CN" sz="3100"/>
                <a:t>РП логопеда</a:t>
              </a:r>
              <a:endParaRPr lang="ru-RU" altLang="zh-CN"/>
            </a:p>
          </p:txBody>
        </p:sp>
      </p:grpSp>
      <p:grpSp>
        <p:nvGrpSpPr>
          <p:cNvPr id="18435" name="Group 7"/>
          <p:cNvGrpSpPr>
            <a:grpSpLocks/>
          </p:cNvGrpSpPr>
          <p:nvPr/>
        </p:nvGrpSpPr>
        <p:grpSpPr bwMode="auto">
          <a:xfrm>
            <a:off x="5191125" y="369888"/>
            <a:ext cx="6330950" cy="6119812"/>
            <a:chOff x="0" y="0"/>
            <a:chExt cx="6330462" cy="6119446"/>
          </a:xfrm>
        </p:grpSpPr>
        <p:sp>
          <p:nvSpPr>
            <p:cNvPr id="18441" name="Oval 8"/>
            <p:cNvSpPr>
              <a:spLocks noChangeArrowheads="1"/>
            </p:cNvSpPr>
            <p:nvPr/>
          </p:nvSpPr>
          <p:spPr bwMode="auto">
            <a:xfrm rot="460630">
              <a:off x="-163042" y="1537608"/>
              <a:ext cx="1608854" cy="2332972"/>
            </a:xfrm>
            <a:prstGeom prst="ellipse">
              <a:avLst/>
            </a:prstGeom>
            <a:gradFill rotWithShape="0">
              <a:gsLst>
                <a:gs pos="0">
                  <a:srgbClr val="FFE599"/>
                </a:gs>
                <a:gs pos="50000">
                  <a:srgbClr val="99AAD9"/>
                </a:gs>
                <a:gs pos="100000">
                  <a:srgbClr val="FFF2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442" name="Rectangle 9"/>
            <p:cNvSpPr>
              <a:spLocks noChangeArrowheads="1"/>
            </p:cNvSpPr>
            <p:nvPr/>
          </p:nvSpPr>
          <p:spPr bwMode="auto">
            <a:xfrm rot="420000">
              <a:off x="72569" y="1879264"/>
              <a:ext cx="1137632" cy="164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5240" tIns="15240" rIns="15240" bIns="1524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ru-RU" altLang="zh-CN" sz="1200"/>
                <a:t>Программа коррекционной работы</a:t>
              </a:r>
              <a:endParaRPr lang="ru-RU" altLang="zh-CN"/>
            </a:p>
          </p:txBody>
        </p:sp>
        <p:sp>
          <p:nvSpPr>
            <p:cNvPr id="18443" name="Oval 10"/>
            <p:cNvSpPr>
              <a:spLocks noChangeArrowheads="1"/>
            </p:cNvSpPr>
            <p:nvPr/>
          </p:nvSpPr>
          <p:spPr bwMode="auto">
            <a:xfrm>
              <a:off x="1140962" y="1"/>
              <a:ext cx="1879458" cy="1879458"/>
            </a:xfrm>
            <a:prstGeom prst="ellipse">
              <a:avLst/>
            </a:prstGeom>
            <a:gradFill rotWithShape="0">
              <a:gsLst>
                <a:gs pos="0">
                  <a:srgbClr val="A7B6DE"/>
                </a:gs>
                <a:gs pos="50000">
                  <a:srgbClr val="99AAD9"/>
                </a:gs>
                <a:gs pos="100000">
                  <a:srgbClr val="869DD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444" name="Rectangle 11"/>
            <p:cNvSpPr>
              <a:spLocks noChangeArrowheads="1"/>
            </p:cNvSpPr>
            <p:nvPr/>
          </p:nvSpPr>
          <p:spPr bwMode="auto">
            <a:xfrm>
              <a:off x="1416202" y="275241"/>
              <a:ext cx="1328978" cy="1328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5240" tIns="15240" rIns="15240" bIns="1524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ru-RU" altLang="zh-CN" sz="1200"/>
                <a:t>Индивидуальная АОП</a:t>
              </a:r>
              <a:endParaRPr lang="ru-RU" altLang="zh-CN"/>
            </a:p>
          </p:txBody>
        </p:sp>
        <p:sp>
          <p:nvSpPr>
            <p:cNvPr id="18445" name="Oval 12"/>
            <p:cNvSpPr>
              <a:spLocks noChangeArrowheads="1"/>
            </p:cNvSpPr>
            <p:nvPr/>
          </p:nvSpPr>
          <p:spPr bwMode="auto">
            <a:xfrm>
              <a:off x="2506846" y="1510831"/>
              <a:ext cx="1879458" cy="1879458"/>
            </a:xfrm>
            <a:prstGeom prst="ellipse">
              <a:avLst/>
            </a:prstGeom>
            <a:gradFill rotWithShape="0">
              <a:gsLst>
                <a:gs pos="0">
                  <a:srgbClr val="A7B6DE"/>
                </a:gs>
                <a:gs pos="50000">
                  <a:srgbClr val="99AAD9"/>
                </a:gs>
                <a:gs pos="100000">
                  <a:srgbClr val="869DD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446" name="Rectangle 13"/>
            <p:cNvSpPr>
              <a:spLocks noChangeArrowheads="1"/>
            </p:cNvSpPr>
            <p:nvPr/>
          </p:nvSpPr>
          <p:spPr bwMode="auto">
            <a:xfrm>
              <a:off x="2782086" y="1786071"/>
              <a:ext cx="1328978" cy="1328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80" tIns="17780" rIns="17780" bIns="1778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ru-RU" altLang="zh-CN" sz="1400"/>
                <a:t>Индивидуальная АОП</a:t>
              </a:r>
              <a:endParaRPr lang="ru-RU" altLang="zh-CN"/>
            </a:p>
          </p:txBody>
        </p:sp>
        <p:sp>
          <p:nvSpPr>
            <p:cNvPr id="18447" name="Oval 14"/>
            <p:cNvSpPr>
              <a:spLocks noChangeArrowheads="1"/>
            </p:cNvSpPr>
            <p:nvPr/>
          </p:nvSpPr>
          <p:spPr bwMode="auto">
            <a:xfrm>
              <a:off x="1379215" y="3592862"/>
              <a:ext cx="1879458" cy="1879458"/>
            </a:xfrm>
            <a:prstGeom prst="ellipse">
              <a:avLst/>
            </a:prstGeom>
            <a:gradFill rotWithShape="0">
              <a:gsLst>
                <a:gs pos="0">
                  <a:srgbClr val="A7B6DE"/>
                </a:gs>
                <a:gs pos="50000">
                  <a:srgbClr val="99AAD9"/>
                </a:gs>
                <a:gs pos="100000">
                  <a:srgbClr val="869DD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448" name="Rectangle 15"/>
            <p:cNvSpPr>
              <a:spLocks noChangeArrowheads="1"/>
            </p:cNvSpPr>
            <p:nvPr/>
          </p:nvSpPr>
          <p:spPr bwMode="auto">
            <a:xfrm>
              <a:off x="1654455" y="3868102"/>
              <a:ext cx="1328978" cy="1328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80" tIns="17780" rIns="17780" bIns="1778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ru-RU" altLang="zh-CN" sz="1400"/>
                <a:t>Индивидуальная АОП</a:t>
              </a:r>
              <a:endParaRPr lang="ru-RU" altLang="zh-CN"/>
            </a:p>
          </p:txBody>
        </p:sp>
      </p:grpSp>
      <p:sp>
        <p:nvSpPr>
          <p:cNvPr id="18436" name="Стрелка: вправо 1"/>
          <p:cNvSpPr>
            <a:spLocks noChangeArrowheads="1"/>
          </p:cNvSpPr>
          <p:nvPr/>
        </p:nvSpPr>
        <p:spPr bwMode="auto">
          <a:xfrm rot="-1745726">
            <a:off x="5965825" y="1790700"/>
            <a:ext cx="977900" cy="409575"/>
          </a:xfrm>
          <a:prstGeom prst="rightArrow">
            <a:avLst>
              <a:gd name="adj1" fmla="val 50000"/>
              <a:gd name="adj2" fmla="val 49963"/>
            </a:avLst>
          </a:prstGeom>
          <a:solidFill>
            <a:srgbClr val="FFC000"/>
          </a:solidFill>
          <a:ln w="12700">
            <a:solidFill>
              <a:srgbClr val="BA8C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/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8438" name="Стрелка: вправо 5"/>
          <p:cNvSpPr>
            <a:spLocks noChangeArrowheads="1"/>
          </p:cNvSpPr>
          <p:nvPr/>
        </p:nvSpPr>
        <p:spPr bwMode="auto">
          <a:xfrm rot="1523872">
            <a:off x="6096000" y="3863975"/>
            <a:ext cx="1282700" cy="355600"/>
          </a:xfrm>
          <a:prstGeom prst="rightArrow">
            <a:avLst>
              <a:gd name="adj1" fmla="val 50000"/>
              <a:gd name="adj2" fmla="val 50116"/>
            </a:avLst>
          </a:prstGeom>
          <a:solidFill>
            <a:srgbClr val="FFC000"/>
          </a:solidFill>
          <a:ln w="12700">
            <a:solidFill>
              <a:srgbClr val="BA8C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/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8439" name="Стрелка: вправо 7"/>
          <p:cNvSpPr>
            <a:spLocks noChangeArrowheads="1"/>
          </p:cNvSpPr>
          <p:nvPr/>
        </p:nvSpPr>
        <p:spPr bwMode="auto">
          <a:xfrm>
            <a:off x="9582150" y="488950"/>
            <a:ext cx="979488" cy="254000"/>
          </a:xfrm>
          <a:prstGeom prst="rightArrow">
            <a:avLst>
              <a:gd name="adj1" fmla="val 50000"/>
              <a:gd name="adj2" fmla="val 50042"/>
            </a:avLst>
          </a:prstGeom>
          <a:solidFill>
            <a:srgbClr val="FFC000"/>
          </a:solidFill>
          <a:ln w="12700">
            <a:solidFill>
              <a:srgbClr val="BA8C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/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8440" name="TextBox 2"/>
          <p:cNvSpPr>
            <a:spLocks noChangeArrowheads="1"/>
          </p:cNvSpPr>
          <p:nvPr/>
        </p:nvSpPr>
        <p:spPr bwMode="auto">
          <a:xfrm>
            <a:off x="9582150" y="933450"/>
            <a:ext cx="241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ru-RU" altLang="zh-CN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Программа </a:t>
            </a:r>
          </a:p>
          <a:p>
            <a:pPr eaLnBrk="1" hangingPunct="1"/>
            <a:r>
              <a:rPr lang="ru-RU" altLang="zh-CN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коррекционного курса</a:t>
            </a:r>
            <a:endParaRPr lang="ru-RU" altLang="zh-CN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0E5DD0C-9531-42C3-A457-B3F0894C8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6F40F0D0-E785-4362-B9C4-83ED2837A1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582070" y="2355786"/>
            <a:ext cx="7341665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F93769-1B3A-41F1-A79B-2E87DA10C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0689" y="2520377"/>
            <a:ext cx="5822343" cy="243968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ru-RU" sz="5400" dirty="0">
                <a:solidFill>
                  <a:srgbClr val="FFFFFF"/>
                </a:solidFill>
              </a:rPr>
              <a:t>Конструктор РП для работы с детьми раннего возраста</a:t>
            </a:r>
            <a:endParaRPr lang="en-US" sz="5400" dirty="0">
              <a:solidFill>
                <a:srgbClr val="FFFFFF"/>
              </a:solidFill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297B51BE-333F-42D4-8F2F-4E7CA138FE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582070" y="1654168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344B2ABE-82D9-424A-849D-CCB8FC74FB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16808" y="1311136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3EF6160F-98B4-49C3-89C6-321A969478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16808" y="1126737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857860-191C-49DB-AE7F-1AA6704920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7290" b="2"/>
          <a:stretch/>
        </p:blipFill>
        <p:spPr>
          <a:xfrm>
            <a:off x="1120047" y="1120046"/>
            <a:ext cx="2942082" cy="350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057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A169D286-F4D7-4C8B-A6BD-D05384C7F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39E8235E-135E-4261-8F54-2B316E493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610728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id="{D4ED8EC3-4D57-4620-93CE-4E6661F09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343079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3BCB34A-2F40-4F41-8488-A134C1C15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5" y="340424"/>
            <a:ext cx="4630139" cy="5265795"/>
          </a:xfrm>
          <a:custGeom>
            <a:avLst/>
            <a:gdLst>
              <a:gd name="connsiteX0" fmla="*/ 0 w 4630139"/>
              <a:gd name="connsiteY0" fmla="*/ 0 h 5265795"/>
              <a:gd name="connsiteX1" fmla="*/ 4630139 w 4630139"/>
              <a:gd name="connsiteY1" fmla="*/ 0 h 5265795"/>
              <a:gd name="connsiteX2" fmla="*/ 4630139 w 4630139"/>
              <a:gd name="connsiteY2" fmla="*/ 5265795 h 5265795"/>
              <a:gd name="connsiteX3" fmla="*/ 0 w 4630139"/>
              <a:gd name="connsiteY3" fmla="*/ 5265795 h 5265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0139" h="5265795">
                <a:moveTo>
                  <a:pt x="0" y="0"/>
                </a:moveTo>
                <a:lnTo>
                  <a:pt x="4630139" y="0"/>
                </a:lnTo>
                <a:lnTo>
                  <a:pt x="4630139" y="5265795"/>
                </a:lnTo>
                <a:lnTo>
                  <a:pt x="0" y="52657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BF9096-F51E-492A-9A1C-71C2F72FA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426" y="983891"/>
            <a:ext cx="2845102" cy="3993126"/>
          </a:xfrm>
          <a:prstGeom prst="rect">
            <a:avLst/>
          </a:prstGeom>
        </p:spPr>
      </p:pic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78382DC-4207-465E-B379-1E16448AA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1780" y="1071563"/>
            <a:ext cx="7290218" cy="5242298"/>
          </a:xfrm>
          <a:custGeom>
            <a:avLst/>
            <a:gdLst>
              <a:gd name="connsiteX0" fmla="*/ 0 w 7290218"/>
              <a:gd name="connsiteY0" fmla="*/ 0 h 5242298"/>
              <a:gd name="connsiteX1" fmla="*/ 7290218 w 7290218"/>
              <a:gd name="connsiteY1" fmla="*/ 0 h 5242298"/>
              <a:gd name="connsiteX2" fmla="*/ 7290218 w 7290218"/>
              <a:gd name="connsiteY2" fmla="*/ 5242298 h 5242298"/>
              <a:gd name="connsiteX3" fmla="*/ 0 w 7290218"/>
              <a:gd name="connsiteY3" fmla="*/ 5242298 h 52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0218" h="5242298">
                <a:moveTo>
                  <a:pt x="0" y="0"/>
                </a:moveTo>
                <a:lnTo>
                  <a:pt x="7290218" y="0"/>
                </a:lnTo>
                <a:lnTo>
                  <a:pt x="7290218" y="5242298"/>
                </a:lnTo>
                <a:lnTo>
                  <a:pt x="0" y="52422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C8E6FFB-38D6-4BB5-BE52-5BBC9FC7D0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6763" y="1715030"/>
            <a:ext cx="5577692" cy="396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5513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4959" y="693174"/>
            <a:ext cx="9939383" cy="548378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Сконструированный документ скачивается на компьютер пользователя и готов к адаптации, модификации и доработке в соответствии с конкретными условиями и особенностями профессиональной деятельности учителя-логопеда и дефектолога, педагога-психолога и воспитателя. При этом он демонстрирует соответствие профессиональных действий и деятельности специалиста стандартам профессиональной деятельности учителя (воспитателя), педагога-психолога и педагога-дефектолога и может быть полезен при подготовке к аттестации на соответствие занимаемой должности и категорию.</a:t>
            </a:r>
          </a:p>
        </p:txBody>
      </p:sp>
    </p:spTree>
    <p:extLst>
      <p:ext uri="{BB962C8B-B14F-4D97-AF65-F5344CB8AC3E}">
        <p14:creationId xmlns:p14="http://schemas.microsoft.com/office/powerpoint/2010/main" val="3646346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" r="6346" b="-3"/>
          <a:stretch/>
        </p:blipFill>
        <p:spPr bwMode="auto">
          <a:xfrm>
            <a:off x="643467" y="1633635"/>
            <a:ext cx="5291666" cy="359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Содержимое 4" descr="C:\Users\USER\Desktop\КИМП\Скриншот 12-12-2018 221215.jpg">
            <a:extLst>
              <a:ext uri="{FF2B5EF4-FFF2-40B4-BE49-F238E27FC236}">
                <a16:creationId xmlns:a16="http://schemas.microsoft.com/office/drawing/2014/main" id="{DC8A2A56-5D16-47DE-B157-1820632314D4}"/>
              </a:ext>
            </a:extLst>
          </p:cNvPr>
          <p:cNvPicPr>
            <a:picLocks/>
          </p:cNvPicPr>
          <p:nvPr/>
        </p:nvPicPr>
        <p:blipFill rotWithShape="1">
          <a:blip r:embed="rId3" cstate="print"/>
          <a:srcRect l="-1" t="40406" r="51448" b="2"/>
          <a:stretch/>
        </p:blipFill>
        <p:spPr bwMode="auto">
          <a:xfrm>
            <a:off x="6256865" y="1545514"/>
            <a:ext cx="5291667" cy="3766972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223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7604" y="885842"/>
            <a:ext cx="10516791" cy="464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40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3844EA-0D22-410F-A01B-F4F29533D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" r="3" b="4415"/>
          <a:stretch/>
        </p:blipFill>
        <p:spPr>
          <a:xfrm>
            <a:off x="951746" y="528018"/>
            <a:ext cx="5144254" cy="3558948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7" r="3" b="2146"/>
          <a:stretch/>
        </p:blipFill>
        <p:spPr>
          <a:xfrm>
            <a:off x="6096001" y="528018"/>
            <a:ext cx="5144254" cy="3557016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E65E162-F3C5-496E-83F3-35D3847D7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07172" y="528018"/>
            <a:ext cx="0" cy="3557016"/>
          </a:xfrm>
          <a:prstGeom prst="line">
            <a:avLst/>
          </a:prstGeom>
          <a:ln w="12700">
            <a:solidFill>
              <a:srgbClr val="FE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5">
            <a:extLst>
              <a:ext uri="{FF2B5EF4-FFF2-40B4-BE49-F238E27FC236}">
                <a16:creationId xmlns:a16="http://schemas.microsoft.com/office/drawing/2014/main" id="{5240663D-974E-4B54-BEF2-0AEF269A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789091" y="4377267"/>
            <a:ext cx="542047" cy="2376459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3E9B34ED-699B-421D-8B75-2235E5010E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783841" y="4208147"/>
            <a:ext cx="369761" cy="212183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87427BBD-1323-4FFD-9089-40083FC54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951746" y="4098332"/>
            <a:ext cx="201857" cy="20558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5754E5A4-4679-40DF-8B05-9029BA0D70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048198" y="4208147"/>
            <a:ext cx="339126" cy="212183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id="{9FC83CD4-234F-4750-ABF6-5481D9055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053721" y="4098333"/>
            <a:ext cx="201857" cy="20558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8">
            <a:extLst>
              <a:ext uri="{FF2B5EF4-FFF2-40B4-BE49-F238E27FC236}">
                <a16:creationId xmlns:a16="http://schemas.microsoft.com/office/drawing/2014/main" id="{568D0189-FF37-41B1-A9F5-C564BA47BB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51447" y="4098334"/>
            <a:ext cx="10304132" cy="1960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285346" y="4267831"/>
            <a:ext cx="9716883" cy="10715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kern="1200">
                <a:solidFill>
                  <a:srgbClr val="FEFFFF"/>
                </a:solidFill>
                <a:latin typeface="+mj-lt"/>
                <a:ea typeface="+mj-ea"/>
                <a:cs typeface="+mj-cs"/>
              </a:rPr>
              <a:t>Как происходит установка?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B60F436-E9B6-463A-BC51-14940E646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954528" y="4098332"/>
            <a:ext cx="10305288" cy="0"/>
          </a:xfrm>
          <a:prstGeom prst="line">
            <a:avLst/>
          </a:prstGeom>
          <a:ln w="12700">
            <a:solidFill>
              <a:srgbClr val="FE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8">
            <a:extLst>
              <a:ext uri="{FF2B5EF4-FFF2-40B4-BE49-F238E27FC236}">
                <a16:creationId xmlns:a16="http://schemas.microsoft.com/office/drawing/2014/main" id="{5B4888BC-D2FB-4207-8548-E0FA796339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87324" y="4377267"/>
            <a:ext cx="801628" cy="195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66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5070407"/>
              </p:ext>
            </p:extLst>
          </p:nvPr>
        </p:nvGraphicFramePr>
        <p:xfrm>
          <a:off x="1219199" y="1700809"/>
          <a:ext cx="10116457" cy="4540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1584" y="0"/>
            <a:ext cx="7596336" cy="175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A87EA4E9-DFD6-45D4-965D-8A79984EF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4293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344" y="300505"/>
            <a:ext cx="10506456" cy="119786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800">
                <a:solidFill>
                  <a:schemeClr val="bg1"/>
                </a:solidFill>
              </a:rPr>
              <a:t>Ввод установочных данных</a:t>
            </a:r>
            <a:br>
              <a:rPr lang="en-US" sz="3800">
                <a:solidFill>
                  <a:schemeClr val="bg1"/>
                </a:solidFill>
              </a:rPr>
            </a:br>
            <a:endParaRPr lang="en-US" sz="3800">
              <a:solidFill>
                <a:schemeClr val="bg1"/>
              </a:solidFill>
            </a:endParaRPr>
          </a:p>
        </p:txBody>
      </p:sp>
      <p:pic>
        <p:nvPicPr>
          <p:cNvPr id="4098" name="Picture 2" descr="C:\Users\USER\Desktop\КИМП\1.jpg"/>
          <p:cNvPicPr>
            <a:picLocks noChangeAspect="1" noChangeArrowheads="1"/>
          </p:cNvPicPr>
          <p:nvPr/>
        </p:nvPicPr>
        <p:blipFill rotWithShape="1">
          <a:blip r:embed="rId2" cstate="print"/>
          <a:srcRect r="-3" b="3098"/>
          <a:stretch/>
        </p:blipFill>
        <p:spPr bwMode="auto">
          <a:xfrm>
            <a:off x="654150" y="2811439"/>
            <a:ext cx="5121304" cy="3461342"/>
          </a:xfrm>
          <a:prstGeom prst="rect">
            <a:avLst/>
          </a:prstGeom>
          <a:noFill/>
        </p:spPr>
      </p:pic>
      <p:pic>
        <p:nvPicPr>
          <p:cNvPr id="4" name="Содержимое 3" descr="3.jpg">
            <a:extLst>
              <a:ext uri="{FF2B5EF4-FFF2-40B4-BE49-F238E27FC236}">
                <a16:creationId xmlns:a16="http://schemas.microsoft.com/office/drawing/2014/main" id="{61C7579C-FB7B-4D64-BB80-B0C535AF4A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549" r="2" b="284"/>
          <a:stretch/>
        </p:blipFill>
        <p:spPr>
          <a:xfrm>
            <a:off x="6410767" y="2811438"/>
            <a:ext cx="5132863" cy="346134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3" y="448055"/>
            <a:ext cx="9181081" cy="5952745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78F46C9-4B8F-450C-8F7C-A1783B26428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r="-2" b="5190"/>
          <a:stretch/>
        </p:blipFill>
        <p:spPr bwMode="auto">
          <a:xfrm>
            <a:off x="741023" y="731673"/>
            <a:ext cx="8621342" cy="5394653"/>
          </a:xfrm>
          <a:prstGeom prst="rect">
            <a:avLst/>
          </a:prstGeom>
          <a:noFill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12738" y="448055"/>
            <a:ext cx="1920339" cy="3801257"/>
          </a:xfrm>
          <a:prstGeom prst="rect">
            <a:avLst/>
          </a:prstGeom>
          <a:solidFill>
            <a:srgbClr val="573E4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12740" y="4419227"/>
            <a:ext cx="1920338" cy="1979852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712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517</Words>
  <Application>Microsoft Office PowerPoint</Application>
  <PresentationFormat>Широкоэкранный</PresentationFormat>
  <Paragraphs>67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Calibri</vt:lpstr>
      <vt:lpstr>Calibri Light</vt:lpstr>
      <vt:lpstr>Rockwell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Ввод установочных данных </vt:lpstr>
      <vt:lpstr>Презентация PowerPoint</vt:lpstr>
      <vt:lpstr>Согласование  с  заключением ПМПК</vt:lpstr>
      <vt:lpstr>Структура второго раздела КИМП: индивидуальный образовательный маршрут</vt:lpstr>
      <vt:lpstr>Презентация PowerPoint</vt:lpstr>
      <vt:lpstr>Модуль 2.1. Безбарьерная среда</vt:lpstr>
      <vt:lpstr>Модуль 2.2. Общие и специальные условия</vt:lpstr>
      <vt:lpstr>Презентация PowerPoint</vt:lpstr>
      <vt:lpstr>Модуль 2.3. Интеграция ИОМ с ИПРА</vt:lpstr>
      <vt:lpstr>Как это будет выглядеть  в готовом ИОМ?</vt:lpstr>
      <vt:lpstr>Презентация PowerPoint</vt:lpstr>
      <vt:lpstr>Структура третьего раздела: индивидуальная образовательная программа</vt:lpstr>
      <vt:lpstr>Презентация PowerPoint</vt:lpstr>
      <vt:lpstr>Составление индивидуального адаптированного образовательного плана в КИМПе</vt:lpstr>
      <vt:lpstr>Презентация PowerPoint</vt:lpstr>
      <vt:lpstr>Модуль 3.3. Содержание индивидуального психолого-педагогического сопровождения, в соответствии с ИОП </vt:lpstr>
      <vt:lpstr>Презентация PowerPoint</vt:lpstr>
      <vt:lpstr>Модуль 3.2. Интерактивное сопровождение программ</vt:lpstr>
      <vt:lpstr>Структура четвертого раздела: программа сотрудничества с семьей</vt:lpstr>
      <vt:lpstr>Презентация PowerPoint</vt:lpstr>
      <vt:lpstr>Структура пятого раздела КИМП: мониторинг индивидуального развития</vt:lpstr>
      <vt:lpstr>Презентация PowerPoint</vt:lpstr>
      <vt:lpstr>Составление графиков</vt:lpstr>
      <vt:lpstr>Лист согласования, итогового контроля индивидуальной АОП</vt:lpstr>
      <vt:lpstr>Презентация PowerPoint</vt:lpstr>
      <vt:lpstr>Презентация PowerPoint</vt:lpstr>
      <vt:lpstr>Презентация PowerPoint</vt:lpstr>
      <vt:lpstr>Конструктор РП для работы с детьми раннего возраста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Микляева</dc:creator>
  <cp:lastModifiedBy>Наталья Микляева</cp:lastModifiedBy>
  <cp:revision>3</cp:revision>
  <dcterms:created xsi:type="dcterms:W3CDTF">2020-11-11T14:54:57Z</dcterms:created>
  <dcterms:modified xsi:type="dcterms:W3CDTF">2020-11-11T15:09:42Z</dcterms:modified>
</cp:coreProperties>
</file>