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mp4" ContentType="video/unknown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40"/>
  </p:notesMasterIdLst>
  <p:sldIdLst>
    <p:sldId id="292" r:id="rId2"/>
    <p:sldId id="268" r:id="rId3"/>
    <p:sldId id="258" r:id="rId4"/>
    <p:sldId id="259" r:id="rId5"/>
    <p:sldId id="260" r:id="rId6"/>
    <p:sldId id="293" r:id="rId7"/>
    <p:sldId id="294" r:id="rId8"/>
    <p:sldId id="295" r:id="rId9"/>
    <p:sldId id="267" r:id="rId10"/>
    <p:sldId id="285" r:id="rId11"/>
    <p:sldId id="286" r:id="rId12"/>
    <p:sldId id="265" r:id="rId13"/>
    <p:sldId id="266" r:id="rId14"/>
    <p:sldId id="261" r:id="rId15"/>
    <p:sldId id="262" r:id="rId16"/>
    <p:sldId id="263" r:id="rId17"/>
    <p:sldId id="264" r:id="rId18"/>
    <p:sldId id="287" r:id="rId19"/>
    <p:sldId id="288" r:id="rId20"/>
    <p:sldId id="290" r:id="rId21"/>
    <p:sldId id="289" r:id="rId22"/>
    <p:sldId id="291" r:id="rId23"/>
    <p:sldId id="269" r:id="rId24"/>
    <p:sldId id="270" r:id="rId25"/>
    <p:sldId id="271" r:id="rId26"/>
    <p:sldId id="272" r:id="rId27"/>
    <p:sldId id="273" r:id="rId28"/>
    <p:sldId id="274" r:id="rId29"/>
    <p:sldId id="275" r:id="rId30"/>
    <p:sldId id="276" r:id="rId31"/>
    <p:sldId id="277" r:id="rId32"/>
    <p:sldId id="278" r:id="rId33"/>
    <p:sldId id="279" r:id="rId34"/>
    <p:sldId id="296" r:id="rId35"/>
    <p:sldId id="297" r:id="rId36"/>
    <p:sldId id="281" r:id="rId37"/>
    <p:sldId id="282" r:id="rId38"/>
    <p:sldId id="284" r:id="rId3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A719B93-EF3E-493F-97B9-58E26022A922}" type="datetimeFigureOut">
              <a:rPr lang="ru-RU" smtClean="0"/>
              <a:pPr/>
              <a:t>29.10.2019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CB4BF3C-A6CD-4285-BA70-BD7FC2F65E1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3214534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B4BF3C-A6CD-4285-BA70-BD7FC2F65E1B}" type="slidenum">
              <a:rPr lang="ru-RU" smtClean="0"/>
              <a:pPr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226220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27ADDB-DA7D-4CCC-A2DD-8F3048A16655}" type="datetimeFigureOut">
              <a:rPr lang="ru-RU" smtClean="0"/>
              <a:pPr/>
              <a:t>29.10.2019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402ED33-CFB5-4BCC-BBE0-A846E53C627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27ADDB-DA7D-4CCC-A2DD-8F3048A16655}" type="datetimeFigureOut">
              <a:rPr lang="ru-RU" smtClean="0"/>
              <a:pPr/>
              <a:t>29.10.2019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02ED33-CFB5-4BCC-BBE0-A846E53C627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27ADDB-DA7D-4CCC-A2DD-8F3048A16655}" type="datetimeFigureOut">
              <a:rPr lang="ru-RU" smtClean="0"/>
              <a:pPr/>
              <a:t>29.10.2019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02ED33-CFB5-4BCC-BBE0-A846E53C627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7427ADDB-DA7D-4CCC-A2DD-8F3048A16655}" type="datetimeFigureOut">
              <a:rPr lang="ru-RU" smtClean="0"/>
              <a:pPr/>
              <a:t>29.10.2019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1402ED33-CFB5-4BCC-BBE0-A846E53C627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27ADDB-DA7D-4CCC-A2DD-8F3048A16655}" type="datetimeFigureOut">
              <a:rPr lang="ru-RU" smtClean="0"/>
              <a:pPr/>
              <a:t>29.10.2019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02ED33-CFB5-4BCC-BBE0-A846E53C627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27ADDB-DA7D-4CCC-A2DD-8F3048A16655}" type="datetimeFigureOut">
              <a:rPr lang="ru-RU" smtClean="0"/>
              <a:pPr/>
              <a:t>29.10.2019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02ED33-CFB5-4BCC-BBE0-A846E53C627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02ED33-CFB5-4BCC-BBE0-A846E53C627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27ADDB-DA7D-4CCC-A2DD-8F3048A16655}" type="datetimeFigureOut">
              <a:rPr lang="ru-RU" smtClean="0"/>
              <a:pPr/>
              <a:t>29.10.2019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Содержимое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Содержимое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27ADDB-DA7D-4CCC-A2DD-8F3048A16655}" type="datetimeFigureOut">
              <a:rPr lang="ru-RU" smtClean="0"/>
              <a:pPr/>
              <a:t>29.10.2019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02ED33-CFB5-4BCC-BBE0-A846E53C627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27ADDB-DA7D-4CCC-A2DD-8F3048A16655}" type="datetimeFigureOut">
              <a:rPr lang="ru-RU" smtClean="0"/>
              <a:pPr/>
              <a:t>29.10.2019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02ED33-CFB5-4BCC-BBE0-A846E53C627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Содержимое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7427ADDB-DA7D-4CCC-A2DD-8F3048A16655}" type="datetimeFigureOut">
              <a:rPr lang="ru-RU" smtClean="0"/>
              <a:pPr/>
              <a:t>29.10.2019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1402ED33-CFB5-4BCC-BBE0-A846E53C627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27ADDB-DA7D-4CCC-A2DD-8F3048A16655}" type="datetimeFigureOut">
              <a:rPr lang="ru-RU" smtClean="0"/>
              <a:pPr/>
              <a:t>29.10.2019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402ED33-CFB5-4BCC-BBE0-A846E53C627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7427ADDB-DA7D-4CCC-A2DD-8F3048A16655}" type="datetimeFigureOut">
              <a:rPr lang="ru-RU" smtClean="0"/>
              <a:pPr/>
              <a:t>29.10.2019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1402ED33-CFB5-4BCC-BBE0-A846E53C627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ransition spd="slow">
    <p:circle/>
  </p:transition>
  <p:timing>
    <p:tnLst>
      <p:par>
        <p:cTn id="1" dur="indefinite" restart="never" nodeType="tmRoot"/>
      </p:par>
    </p:tnLst>
  </p:timing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8.jpeg"/><Relationship Id="rId4" Type="http://schemas.openxmlformats.org/officeDocument/2006/relationships/image" Target="../media/image37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1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54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47697"/>
            <a:ext cx="7675563" cy="25542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3325" y="2348880"/>
            <a:ext cx="6737350" cy="3925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153236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3528" y="1124744"/>
            <a:ext cx="5263259" cy="1080120"/>
          </a:xfrm>
        </p:spPr>
        <p:txBody>
          <a:bodyPr/>
          <a:lstStyle/>
          <a:p>
            <a:r>
              <a:rPr lang="ru-RU" sz="4400" b="1" dirty="0" smtClean="0">
                <a:solidFill>
                  <a:srgbClr val="800000"/>
                </a:solidFill>
              </a:rPr>
              <a:t>126 предприятий</a:t>
            </a:r>
            <a:endParaRPr lang="ru-RU" sz="4400" b="1" dirty="0">
              <a:solidFill>
                <a:srgbClr val="800000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427984" y="476672"/>
            <a:ext cx="4536504" cy="720079"/>
          </a:xfrm>
        </p:spPr>
        <p:txBody>
          <a:bodyPr/>
          <a:lstStyle/>
          <a:p>
            <a:r>
              <a:rPr lang="ru-RU" b="1" dirty="0" smtClean="0">
                <a:solidFill>
                  <a:srgbClr val="800000"/>
                </a:solidFill>
              </a:rPr>
              <a:t>41685 домов</a:t>
            </a:r>
            <a:endParaRPr lang="ru-RU" b="1" dirty="0">
              <a:solidFill>
                <a:srgbClr val="80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580112" y="1844824"/>
            <a:ext cx="286168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solidFill>
                  <a:srgbClr val="800000"/>
                </a:solidFill>
              </a:rPr>
              <a:t>124 школы</a:t>
            </a:r>
            <a:endParaRPr lang="ru-RU" sz="4400" b="1" dirty="0">
              <a:solidFill>
                <a:srgbClr val="80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74210" y="2614265"/>
            <a:ext cx="475546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solidFill>
                  <a:srgbClr val="800000"/>
                </a:solidFill>
              </a:rPr>
              <a:t>120  детских садов</a:t>
            </a:r>
            <a:endParaRPr lang="ru-RU" sz="4400" b="1" dirty="0">
              <a:solidFill>
                <a:srgbClr val="80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857356" y="3500438"/>
            <a:ext cx="641803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solidFill>
                  <a:srgbClr val="800000"/>
                </a:solidFill>
              </a:rPr>
              <a:t>14 театров и кинотеатров</a:t>
            </a:r>
            <a:endParaRPr lang="ru-RU" sz="4400" b="1" dirty="0">
              <a:solidFill>
                <a:srgbClr val="80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23528" y="4164832"/>
            <a:ext cx="260840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solidFill>
                  <a:srgbClr val="800000"/>
                </a:solidFill>
              </a:rPr>
              <a:t>75 клубов</a:t>
            </a:r>
            <a:endParaRPr lang="ru-RU" sz="4400" b="1" dirty="0">
              <a:solidFill>
                <a:srgbClr val="80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668897" y="4315743"/>
            <a:ext cx="208345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solidFill>
                  <a:srgbClr val="800000"/>
                </a:solidFill>
              </a:rPr>
              <a:t>2 цирка</a:t>
            </a:r>
            <a:endParaRPr lang="ru-RU" sz="4400" b="1" dirty="0">
              <a:solidFill>
                <a:srgbClr val="80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74210" y="5229200"/>
            <a:ext cx="299152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solidFill>
                  <a:srgbClr val="800000"/>
                </a:solidFill>
              </a:rPr>
              <a:t>15 больниц</a:t>
            </a:r>
            <a:endParaRPr lang="ru-RU" sz="4400" b="1" dirty="0">
              <a:solidFill>
                <a:srgbClr val="80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580112" y="5877272"/>
            <a:ext cx="297549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solidFill>
                  <a:srgbClr val="800000"/>
                </a:solidFill>
              </a:rPr>
              <a:t>3 института</a:t>
            </a:r>
            <a:endParaRPr lang="ru-RU" sz="4400" b="1" dirty="0">
              <a:solidFill>
                <a:srgbClr val="8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19312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  <p:bldP spid="6" grpId="0"/>
      <p:bldP spid="8" grpId="0"/>
      <p:bldP spid="9" grpId="0"/>
      <p:bldP spid="1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6696"/>
            <a:ext cx="9143999" cy="68213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95618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5004048" cy="3279477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4049" y="2651985"/>
            <a:ext cx="4149646" cy="4276935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279478"/>
            <a:ext cx="5385577" cy="362372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032" y="1"/>
            <a:ext cx="4535066" cy="28529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86726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3001" y="1"/>
            <a:ext cx="5920729" cy="3933056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38579" y="3356992"/>
            <a:ext cx="4513270" cy="3501008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3645024"/>
            <a:ext cx="4921408" cy="321297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37099" y="1"/>
            <a:ext cx="4014750" cy="34284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67810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email">
            <a:duotone>
              <a:prstClr val="black"/>
              <a:srgbClr val="FF00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541" y="476671"/>
            <a:ext cx="8784976" cy="49685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978534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144463"/>
            <a:ext cx="4427538" cy="66594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76619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2"/>
          <p:cNvSpPr txBox="1">
            <a:spLocks/>
          </p:cNvSpPr>
          <p:nvPr/>
        </p:nvSpPr>
        <p:spPr>
          <a:xfrm>
            <a:off x="-142908" y="0"/>
            <a:ext cx="9286908" cy="1214422"/>
          </a:xfrm>
          <a:prstGeom prst="rect">
            <a:avLst/>
          </a:prstGeom>
          <a:gradFill rotWithShape="1">
            <a:gsLst>
              <a:gs pos="0">
                <a:sysClr val="windowText" lastClr="000000">
                  <a:tint val="1000"/>
                </a:sysClr>
              </a:gs>
              <a:gs pos="68000">
                <a:sysClr val="windowText" lastClr="000000">
                  <a:tint val="77000"/>
                </a:sysClr>
              </a:gs>
              <a:gs pos="81000">
                <a:sysClr val="windowText" lastClr="000000">
                  <a:tint val="79000"/>
                </a:sysClr>
              </a:gs>
              <a:gs pos="86000">
                <a:sysClr val="windowText" lastClr="000000">
                  <a:tint val="73000"/>
                </a:sysClr>
              </a:gs>
              <a:gs pos="100000">
                <a:sysClr val="windowText" lastClr="000000">
                  <a:tint val="35000"/>
                </a:sysClr>
              </a:gs>
            </a:gsLst>
            <a:lin ang="5400000" scaled="1"/>
          </a:gradFill>
          <a:ln w="9525" cap="flat" cmpd="sng" algn="ctr">
            <a:solidFill>
              <a:sysClr val="windowText" lastClr="000000">
                <a:shade val="60000"/>
                <a:satMod val="300000"/>
              </a:sysClr>
            </a:solidFill>
            <a:prstDash val="solid"/>
          </a:ln>
          <a:effectLst>
            <a:glow rad="63500">
              <a:sysClr val="windowText" lastClr="000000">
                <a:tint val="30000"/>
                <a:shade val="95000"/>
                <a:satMod val="300000"/>
                <a:alpha val="50000"/>
              </a:sysClr>
            </a:glow>
          </a:effectLst>
        </p:spPr>
        <p:txBody>
          <a:bodyPr vert="horz" lIns="45720" tIns="0" rIns="45720" bIns="0" anchor="b">
            <a:normAutofit lnSpcReduction="10000"/>
          </a:bodyPr>
          <a:lstStyle>
            <a:lvl1pPr marL="0" indent="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0000"/>
              <a:buFont typeface="Wingdings 2"/>
              <a:buNone/>
              <a:defRPr kumimoji="0" sz="1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722376" indent="-27432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90000"/>
              <a:buFont typeface="Wingdings 2"/>
              <a:buNone/>
              <a:defRPr kumimoji="0" sz="12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005840" indent="-256032" algn="l" rtl="0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Arial"/>
              <a:buNone/>
              <a:defRPr kumimoji="0" sz="1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280160" indent="-237744" algn="l" rtl="0" eaLnBrk="1" latinLnBrk="0" hangingPunct="1">
              <a:spcBef>
                <a:spcPct val="20000"/>
              </a:spcBef>
              <a:buClr>
                <a:schemeClr val="accent3"/>
              </a:buClr>
              <a:buSzPct val="90000"/>
              <a:buFont typeface="Wingdings 2"/>
              <a:buNone/>
              <a:defRPr kumimoji="0" sz="9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490472" indent="-182880" algn="l" rtl="0" eaLnBrk="1" latinLnBrk="0" hangingPunct="1">
              <a:spcBef>
                <a:spcPct val="20000"/>
              </a:spcBef>
              <a:buClr>
                <a:schemeClr val="accent4"/>
              </a:buClr>
              <a:buSzPct val="100000"/>
              <a:buFont typeface="Arial"/>
              <a:buNone/>
              <a:defRPr kumimoji="0" sz="9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1700784" indent="-182880" algn="l" rtl="0" eaLnBrk="1" latinLnBrk="0" hangingPunct="1">
              <a:spcBef>
                <a:spcPct val="20000"/>
              </a:spcBef>
              <a:buClr>
                <a:schemeClr val="accent5"/>
              </a:buClr>
              <a:buFont typeface="Arial"/>
              <a:buChar char="-"/>
              <a:defRPr kumimoji="0" sz="2000" kern="1200" baseline="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SzPct val="100000"/>
              <a:buFont typeface="Arial"/>
              <a:buChar char="•"/>
              <a:defRPr kumimoji="0" sz="1800" kern="1200" baseline="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2139696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Font typeface="Arial"/>
              <a:buChar char="▪"/>
              <a:defRPr kumimoji="0"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233172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 kumimoji="0"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6EA0B0"/>
              </a:buClr>
              <a:buSzPct val="80000"/>
              <a:buFont typeface="Wingdings 2"/>
              <a:buNone/>
              <a:tabLst/>
              <a:defRPr/>
            </a:pPr>
            <a:r>
              <a:rPr kumimoji="0" lang="ru-RU" sz="3200" b="1" i="0" u="none" strike="noStrike" kern="120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> </a:t>
            </a:r>
            <a:r>
              <a:rPr kumimoji="0" lang="ru-RU" sz="41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>Кто возвратит детство детям Сталинграда</a:t>
            </a:r>
            <a:r>
              <a:rPr kumimoji="0" lang="en-US" sz="41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>?</a:t>
            </a:r>
            <a:r>
              <a:rPr kumimoji="0" lang="ru-RU" sz="41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> </a:t>
            </a:r>
            <a:endParaRPr kumimoji="0" lang="ru-RU" sz="3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entury Gothic"/>
              <a:ea typeface="+mn-ea"/>
              <a:cs typeface="+mn-cs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2908" y="1269764"/>
            <a:ext cx="9144000" cy="5588236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3995936" y="4186024"/>
            <a:ext cx="373508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Century Gothic"/>
              </a:rPr>
              <a:t>Олег Назаров. 5 лет</a:t>
            </a:r>
            <a:br>
              <a:rPr kumimoji="0" lang="ru-RU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Century Gothic"/>
              </a:rPr>
            </a:br>
            <a:r>
              <a:rPr kumimoji="0" lang="ru-RU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Century Gothic"/>
              </a:rPr>
              <a:t/>
            </a:r>
            <a:br>
              <a:rPr kumimoji="0" lang="ru-RU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Century Gothic"/>
              </a:rPr>
            </a:br>
            <a:r>
              <a:rPr kumimoji="0" lang="ru-RU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Century Gothic"/>
              </a:rPr>
              <a:t>Лида Орешкина. 5 лет</a:t>
            </a:r>
            <a:br>
              <a:rPr kumimoji="0" lang="ru-RU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Century Gothic"/>
              </a:rPr>
            </a:br>
            <a:r>
              <a:rPr kumimoji="0" lang="ru-RU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Century Gothic"/>
              </a:rPr>
              <a:t/>
            </a:r>
            <a:br>
              <a:rPr kumimoji="0" lang="ru-RU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Century Gothic"/>
              </a:rPr>
            </a:br>
            <a:r>
              <a:rPr kumimoji="0" lang="ru-RU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Century Gothic"/>
              </a:rPr>
              <a:t>Ваня Васильев. 5 лет</a:t>
            </a:r>
            <a:br>
              <a:rPr kumimoji="0" lang="ru-RU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Century Gothic"/>
              </a:rPr>
            </a:br>
            <a:r>
              <a:rPr kumimoji="0" lang="ru-RU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Century Gothic"/>
              </a:rPr>
              <a:t/>
            </a:r>
            <a:br>
              <a:rPr kumimoji="0" lang="ru-RU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Century Gothic"/>
              </a:rPr>
            </a:br>
            <a:r>
              <a:rPr kumimoji="0" lang="ru-RU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Century Gothic"/>
              </a:rPr>
              <a:t>Гурий </a:t>
            </a:r>
            <a:r>
              <a:rPr kumimoji="0" lang="ru-RU" sz="2400" b="1" i="0" u="none" strike="noStrike" kern="0" cap="none" spc="0" normalizeH="0" baseline="0" noProof="0" dirty="0" err="1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Century Gothic"/>
              </a:rPr>
              <a:t>Хватков</a:t>
            </a:r>
            <a:r>
              <a:rPr kumimoji="0" lang="ru-RU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Century Gothic"/>
              </a:rPr>
              <a:t>. 13 лет</a:t>
            </a:r>
            <a:endParaRPr kumimoji="0" lang="ru-RU" sz="1800" b="0" i="0" u="none" strike="noStrike" kern="0" cap="none" spc="0" normalizeH="0" baseline="0" noProof="0" dirty="0" smtClean="0">
              <a:ln>
                <a:noFill/>
              </a:ln>
              <a:solidFill>
                <a:srgbClr val="FFC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42211530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Содержимое 3" descr="7989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1600" y="332656"/>
            <a:ext cx="7322016" cy="60298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08668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22" y="13822"/>
            <a:ext cx="9105178" cy="68459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037932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3" y="1"/>
            <a:ext cx="6004440" cy="51571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1323825"/>
            <a:ext cx="4351466" cy="55698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08548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Светлана\Desktop\почта 2019-2020\закаченное\Сталинград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180769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5508104" cy="41792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363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94112" y="3305165"/>
            <a:ext cx="5449888" cy="35528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53950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4071" y="0"/>
            <a:ext cx="5973688" cy="4486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928" y="2924944"/>
            <a:ext cx="5298138" cy="39330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6" name="Picture 4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3905" y="3580656"/>
            <a:ext cx="4856239" cy="32773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7" name="Picture 5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39616" y="0"/>
            <a:ext cx="3204383" cy="31409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276714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13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37" y="0"/>
            <a:ext cx="4774039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79639" y="1980737"/>
            <a:ext cx="4664361" cy="48951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2" descr="C:\Users\2\Desktop\карт\1255800608_0_175a7_860e9702_xl.jpg"/>
          <p:cNvPicPr>
            <a:picLocks noGrp="1"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791876" y="0"/>
            <a:ext cx="4352124" cy="3174909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2288844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4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62038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0782"/>
            <a:ext cx="5799981" cy="4344322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1800" y="1556792"/>
            <a:ext cx="6931979" cy="55446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36218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000" y="381000"/>
            <a:ext cx="8128000" cy="60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98483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54143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45070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85645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53728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095088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32453" y="1268760"/>
            <a:ext cx="7708457" cy="286232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sz="6000" b="1" dirty="0" smtClean="0">
                <a:solidFill>
                  <a:srgbClr val="C00000"/>
                </a:solidFill>
              </a:rPr>
              <a:t>Люся Ремизова </a:t>
            </a:r>
          </a:p>
          <a:p>
            <a:pPr lvl="0" algn="ctr"/>
            <a:r>
              <a:rPr lang="ru-RU" sz="6000" b="1" dirty="0">
                <a:solidFill>
                  <a:srgbClr val="C00000"/>
                </a:solidFill>
              </a:rPr>
              <a:t>н</a:t>
            </a:r>
            <a:r>
              <a:rPr lang="ru-RU" sz="6000" b="1" dirty="0" smtClean="0">
                <a:solidFill>
                  <a:srgbClr val="C00000"/>
                </a:solidFill>
              </a:rPr>
              <a:t>аграждена медалью </a:t>
            </a:r>
          </a:p>
          <a:p>
            <a:pPr lvl="0" algn="ctr"/>
            <a:r>
              <a:rPr lang="ru-RU" sz="6000" b="1" dirty="0" smtClean="0">
                <a:solidFill>
                  <a:srgbClr val="C00000"/>
                </a:solidFill>
              </a:rPr>
              <a:t>«За отвагу»</a:t>
            </a:r>
            <a:endParaRPr lang="ru-RU" sz="60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02878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81067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Рисунок 1" descr="Описание: О чем молчали дети Сталинграда.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067726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935820" y="5934670"/>
            <a:ext cx="707841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Анатолий </a:t>
            </a:r>
            <a:r>
              <a:rPr lang="ru-RU" sz="5400" b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Столповский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8920180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0294" y="1052736"/>
            <a:ext cx="9222700" cy="468052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877546" y="129406"/>
            <a:ext cx="540532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Серёжа </a:t>
            </a:r>
            <a:r>
              <a:rPr lang="ru-RU" sz="54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Алёшков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5928948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https://ds04.infourok.ru/uploads/ex/133f/00015f46-93098b85/img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162513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82594"/>
          </a:xfrm>
        </p:spPr>
        <p:txBody>
          <a:bodyPr>
            <a:normAutofit fontScale="90000"/>
          </a:bodyPr>
          <a:lstStyle/>
          <a:p>
            <a:r>
              <a:rPr lang="ru-RU" i="1" dirty="0" smtClean="0"/>
              <a:t>"босоногий гарнизон"</a:t>
            </a:r>
            <a:endParaRPr lang="ru-RU" dirty="0"/>
          </a:p>
        </p:txBody>
      </p:sp>
      <p:pic>
        <p:nvPicPr>
          <p:cNvPr id="5" name="Наш Босоногий гарнизон.mp4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67544" y="731658"/>
            <a:ext cx="8168456" cy="6126342"/>
          </a:xfr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5984" y="89667"/>
            <a:ext cx="4536504" cy="67683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85118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22250" y="938213"/>
            <a:ext cx="9590088" cy="4981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104408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346865_nastroeniya_deti_devochka_priroda_trava_cvety_soln_1920x1200_(www_GdeFon_ru)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-285784" y="-214338"/>
            <a:ext cx="9664065" cy="72866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7276009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801" y="1323438"/>
            <a:ext cx="9144000" cy="5534562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4427984" y="0"/>
            <a:ext cx="4572000" cy="1323439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r" fontAlgn="base">
              <a:spcBef>
                <a:spcPct val="0"/>
              </a:spcBef>
              <a:spcAft>
                <a:spcPct val="0"/>
              </a:spcAft>
            </a:pPr>
            <a:r>
              <a:rPr lang="ru-RU" sz="20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Как трудно было умирать </a:t>
            </a:r>
            <a:endParaRPr lang="ru-RU" sz="2000" b="1" i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r" fontAlgn="base">
              <a:spcBef>
                <a:spcPct val="0"/>
              </a:spcBef>
              <a:spcAft>
                <a:spcPct val="0"/>
              </a:spcAft>
            </a:pPr>
            <a:r>
              <a:rPr lang="ru-RU" sz="20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солдатам, помнящим о долге, </a:t>
            </a:r>
          </a:p>
          <a:p>
            <a:pPr lvl="0" algn="r" fontAlgn="base">
              <a:spcBef>
                <a:spcPct val="0"/>
              </a:spcBef>
              <a:spcAft>
                <a:spcPct val="0"/>
              </a:spcAft>
            </a:pPr>
            <a:r>
              <a:rPr lang="ru-RU" sz="20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в том самом городе на Волге — </a:t>
            </a:r>
          </a:p>
          <a:p>
            <a:pPr lvl="0" algn="r" fontAlgn="base">
              <a:spcBef>
                <a:spcPct val="0"/>
              </a:spcBef>
              <a:spcAft>
                <a:spcPct val="0"/>
              </a:spcAft>
            </a:pPr>
            <a:r>
              <a:rPr lang="ru-RU" sz="20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глаза навеки закрывать</a:t>
            </a:r>
            <a:r>
              <a:rPr lang="ru-RU" sz="2000" b="1" i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0926422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80728"/>
            <a:ext cx="4572000" cy="3432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Рисунок 2" descr="НОГЕГ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44008" y="993839"/>
            <a:ext cx="4643438" cy="343555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Прямоугольник 1"/>
          <p:cNvSpPr/>
          <p:nvPr/>
        </p:nvSpPr>
        <p:spPr>
          <a:xfrm>
            <a:off x="251520" y="133320"/>
            <a:ext cx="813690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800" b="1" dirty="0">
                <a:ln w="24500" cmpd="dbl">
                  <a:solidFill>
                    <a:srgbClr val="CCAF0A">
                      <a:shade val="85000"/>
                      <a:satMod val="155000"/>
                    </a:srgb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Century Gothic"/>
              </a:rPr>
              <a:t>Высочайшей вершиной мужества стала битва на Волге, </a:t>
            </a:r>
            <a:r>
              <a:rPr lang="ru-RU" sz="32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entury Gothic"/>
              </a:rPr>
              <a:t>Сталинградская </a:t>
            </a:r>
            <a:r>
              <a:rPr lang="ru-RU" sz="32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entury Gothic"/>
              </a:rPr>
              <a:t>битва.</a:t>
            </a:r>
            <a:endParaRPr lang="ru-RU" sz="2800" b="1" dirty="0">
              <a:ln w="24500" cmpd="dbl">
                <a:solidFill>
                  <a:srgbClr val="CCAF0A">
                    <a:shade val="85000"/>
                    <a:satMod val="155000"/>
                  </a:srgb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  <a:latin typeface="Century Gothic"/>
            </a:endParaRPr>
          </a:p>
        </p:txBody>
      </p:sp>
      <p:pic>
        <p:nvPicPr>
          <p:cNvPr id="16386" name="Picture 2" descr="О чем молчали дети Сталинграда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03" y="4077071"/>
            <a:ext cx="5619750" cy="27809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630125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 70 лет победе в Сталинградской битве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92832"/>
            <a:ext cx="9164122" cy="59088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634915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 70 лет победе в Сталинградской битве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0"/>
            <a:ext cx="648072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510884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40" name="Picture 4" descr="https://ds04.infourok.ru/uploads/ex/12d7/00051be6-52561518/img2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828561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764704"/>
            <a:ext cx="9160946" cy="6066610"/>
          </a:xfrm>
          <a:prstGeom prst="rect">
            <a:avLst/>
          </a:prstGeom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3347865" cy="2541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61574" y="0"/>
            <a:ext cx="3131840" cy="25054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675482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314</TotalTime>
  <Words>85</Words>
  <Application>Microsoft Office PowerPoint</Application>
  <PresentationFormat>Экран (4:3)</PresentationFormat>
  <Paragraphs>23</Paragraphs>
  <Slides>38</Slides>
  <Notes>1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38</vt:i4>
      </vt:variant>
    </vt:vector>
  </HeadingPairs>
  <TitlesOfParts>
    <vt:vector size="39" baseType="lpstr">
      <vt:lpstr>Бумажная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41685 домов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"босоногий гарнизон"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Светлана</dc:creator>
  <cp:lastModifiedBy>Светлана</cp:lastModifiedBy>
  <cp:revision>41</cp:revision>
  <dcterms:created xsi:type="dcterms:W3CDTF">2018-01-23T18:10:38Z</dcterms:created>
  <dcterms:modified xsi:type="dcterms:W3CDTF">2019-10-29T19:46:29Z</dcterms:modified>
</cp:coreProperties>
</file>