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custDataLst>
    <p:tags r:id="rId3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9EE5C-0D34-429A-AB58-F9F0F9AE3204}" type="datetimeFigureOut">
              <a:rPr lang="ru-RU" smtClean="0"/>
              <a:t>10.04.2015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50154C-3115-493D-ACE0-873A313D8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3859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67ED8-5987-4772-AC53-4ABA6BFCEC93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230FE-E838-4E37-B44F-004C8D4B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67ED8-5987-4772-AC53-4ABA6BFCEC93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230FE-E838-4E37-B44F-004C8D4B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67ED8-5987-4772-AC53-4ABA6BFCEC93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230FE-E838-4E37-B44F-004C8D4B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67ED8-5987-4772-AC53-4ABA6BFCEC93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230FE-E838-4E37-B44F-004C8D4B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67ED8-5987-4772-AC53-4ABA6BFCEC93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230FE-E838-4E37-B44F-004C8D4B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67ED8-5987-4772-AC53-4ABA6BFCEC93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230FE-E838-4E37-B44F-004C8D4B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67ED8-5987-4772-AC53-4ABA6BFCEC93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230FE-E838-4E37-B44F-004C8D4B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67ED8-5987-4772-AC53-4ABA6BFCEC93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230FE-E838-4E37-B44F-004C8D4B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67ED8-5987-4772-AC53-4ABA6BFCEC93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230FE-E838-4E37-B44F-004C8D4B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67ED8-5987-4772-AC53-4ABA6BFCEC93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230FE-E838-4E37-B44F-004C8D4B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67ED8-5987-4772-AC53-4ABA6BFCEC93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230FE-E838-4E37-B44F-004C8D4B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67ED8-5987-4772-AC53-4ABA6BFCEC93}" type="datetimeFigureOut">
              <a:rPr lang="ru-RU" smtClean="0"/>
              <a:pPr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230FE-E838-4E37-B44F-004C8D4B3B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85728"/>
            <a:ext cx="6858016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 М. Ю. Лермонтове и его творчестве на уроках русского языка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http://www.bookin.org.ru/book/47220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373071">
            <a:off x="1395843" y="2962606"/>
            <a:ext cx="2388658" cy="3105256"/>
          </a:xfrm>
          <a:prstGeom prst="rect">
            <a:avLst/>
          </a:prstGeom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306" y="2214554"/>
            <a:ext cx="2281243" cy="3487250"/>
          </a:xfrm>
          <a:prstGeom prst="rect">
            <a:avLst/>
          </a:prstGeom>
        </p:spPr>
      </p:pic>
      <p:pic>
        <p:nvPicPr>
          <p:cNvPr id="7" name="Рисунок 6" descr="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97170">
            <a:off x="5666629" y="2885582"/>
            <a:ext cx="2220205" cy="3309939"/>
          </a:xfrm>
          <a:prstGeom prst="rect">
            <a:avLst/>
          </a:prstGeom>
        </p:spPr>
      </p:pic>
      <p:pic>
        <p:nvPicPr>
          <p:cNvPr id="8" name="Рисунок 7" descr="3.jpe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578" y="0"/>
            <a:ext cx="2000264" cy="24493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Тарханы</a:t>
            </a:r>
            <a:endParaRPr lang="ru-RU" dirty="0"/>
          </a:p>
        </p:txBody>
      </p:sp>
      <p:pic>
        <p:nvPicPr>
          <p:cNvPr id="4" name="Содержимое 3" descr="10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7290" y="1500174"/>
            <a:ext cx="6695038" cy="49292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Пятигорск</a:t>
            </a:r>
            <a:endParaRPr lang="ru-RU" dirty="0"/>
          </a:p>
        </p:txBody>
      </p:sp>
      <p:pic>
        <p:nvPicPr>
          <p:cNvPr id="4" name="Содержимое 3" descr="13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1757" y="1600200"/>
            <a:ext cx="650048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Пятигорск</a:t>
            </a:r>
            <a:endParaRPr lang="ru-RU" dirty="0"/>
          </a:p>
        </p:txBody>
      </p:sp>
      <p:pic>
        <p:nvPicPr>
          <p:cNvPr id="4" name="Содержимое 3" descr="12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4932" y="1600200"/>
            <a:ext cx="645413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Пятигорск</a:t>
            </a:r>
            <a:endParaRPr lang="ru-RU" dirty="0"/>
          </a:p>
        </p:txBody>
      </p:sp>
      <p:pic>
        <p:nvPicPr>
          <p:cNvPr id="4" name="Содержимое 3" descr="1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4415" y="1600200"/>
            <a:ext cx="6755169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11 класс. </a:t>
            </a:r>
          </a:p>
          <a:p>
            <a:pPr>
              <a:buNone/>
            </a:pPr>
            <a:r>
              <a:rPr lang="ru-RU" dirty="0" smtClean="0"/>
              <a:t>Тема урока: «Цитирование. Знаки препинания при цитировании».</a:t>
            </a:r>
          </a:p>
          <a:p>
            <a:pPr>
              <a:buNone/>
            </a:pPr>
            <a:r>
              <a:rPr lang="ru-RU" dirty="0" smtClean="0"/>
              <a:t>Задачи урока:</a:t>
            </a:r>
          </a:p>
          <a:p>
            <a:pPr marL="514350" indent="-514350">
              <a:buAutoNum type="arabicPeriod"/>
            </a:pPr>
            <a:r>
              <a:rPr lang="ru-RU" dirty="0" smtClean="0"/>
              <a:t>Усвоить (закрепить) правила оформления прозаических и поэтических цитат</a:t>
            </a:r>
          </a:p>
          <a:p>
            <a:pPr marL="514350" indent="-514350">
              <a:buAutoNum type="arabicPeriod"/>
            </a:pPr>
            <a:r>
              <a:rPr lang="ru-RU" dirty="0" smtClean="0"/>
              <a:t>Использовать высказывания о М. Ю. Лермонтове, создавая очерк о поэте.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Выбрать эпиграф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Лермонтов – лучшее удостоверение человеческого бессмертия.</a:t>
            </a:r>
          </a:p>
          <a:p>
            <a:pPr marL="514350" indent="-514350" algn="r">
              <a:buNone/>
            </a:pPr>
            <a:r>
              <a:rPr lang="ru-RU" dirty="0" smtClean="0"/>
              <a:t>П.  Перцов, литературовед</a:t>
            </a:r>
          </a:p>
          <a:p>
            <a:pPr marL="514350" indent="-514350">
              <a:buNone/>
            </a:pPr>
            <a:r>
              <a:rPr lang="ru-RU" b="1" dirty="0" smtClean="0"/>
              <a:t>2. Он во многом еще не открыт. Он – до сих пор тайна. Почему так? Одно это стоит специального исследования.</a:t>
            </a:r>
          </a:p>
          <a:p>
            <a:pPr marL="514350" indent="-514350" algn="r">
              <a:buNone/>
            </a:pPr>
            <a:r>
              <a:rPr lang="ru-RU" dirty="0" smtClean="0"/>
              <a:t>Акад. Д. С. Лихачев</a:t>
            </a:r>
          </a:p>
          <a:p>
            <a:pPr marL="514350" indent="-514350">
              <a:buNone/>
            </a:pPr>
            <a:r>
              <a:rPr lang="ru-RU" b="1" dirty="0" smtClean="0"/>
              <a:t>3.</a:t>
            </a:r>
            <a:r>
              <a:rPr lang="ru-RU" dirty="0" smtClean="0"/>
              <a:t> </a:t>
            </a:r>
            <a:r>
              <a:rPr lang="ru-RU" b="1" dirty="0" smtClean="0"/>
              <a:t>Он был источник дерзновенный</a:t>
            </a:r>
          </a:p>
          <a:p>
            <a:pPr marL="514350" indent="-514350">
              <a:buNone/>
            </a:pPr>
            <a:r>
              <a:rPr lang="ru-RU" b="1" dirty="0"/>
              <a:t> </a:t>
            </a:r>
            <a:r>
              <a:rPr lang="ru-RU" b="1" dirty="0" smtClean="0"/>
              <a:t>    с чистейшим привкусом беды,</a:t>
            </a:r>
          </a:p>
          <a:p>
            <a:pPr marL="514350" indent="-514350">
              <a:buNone/>
            </a:pPr>
            <a:r>
              <a:rPr lang="ru-RU" b="1" dirty="0"/>
              <a:t> </a:t>
            </a:r>
            <a:r>
              <a:rPr lang="ru-RU" b="1" dirty="0" smtClean="0"/>
              <a:t>    необходимый для вселенной </a:t>
            </a:r>
          </a:p>
          <a:p>
            <a:pPr marL="514350" indent="-514350">
              <a:buNone/>
            </a:pPr>
            <a:r>
              <a:rPr lang="ru-RU" b="1" dirty="0"/>
              <a:t> </a:t>
            </a:r>
            <a:r>
              <a:rPr lang="ru-RU" b="1" dirty="0" smtClean="0"/>
              <a:t>    глоток живительной воды.</a:t>
            </a:r>
          </a:p>
          <a:p>
            <a:pPr marL="514350" indent="-514350" algn="r">
              <a:buNone/>
            </a:pPr>
            <a:r>
              <a:rPr lang="ru-RU" dirty="0" smtClean="0"/>
              <a:t>Я. Смеляков, поэт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Середниково</a:t>
            </a:r>
            <a:endParaRPr lang="ru-RU" dirty="0"/>
          </a:p>
        </p:txBody>
      </p:sp>
      <p:pic>
        <p:nvPicPr>
          <p:cNvPr id="4" name="Содержимое 3" descr="16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380" y="1600200"/>
            <a:ext cx="6793239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Середниково</a:t>
            </a:r>
            <a:endParaRPr lang="ru-RU" dirty="0"/>
          </a:p>
        </p:txBody>
      </p:sp>
      <p:pic>
        <p:nvPicPr>
          <p:cNvPr id="4" name="Содержимое 3" descr="19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Середниково</a:t>
            </a:r>
            <a:endParaRPr lang="ru-RU" dirty="0"/>
          </a:p>
        </p:txBody>
      </p:sp>
      <p:pic>
        <p:nvPicPr>
          <p:cNvPr id="4" name="Содержимое 3" descr="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428736"/>
            <a:ext cx="6096026" cy="45720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Середниково</a:t>
            </a:r>
            <a:endParaRPr lang="ru-RU" dirty="0"/>
          </a:p>
        </p:txBody>
      </p:sp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2976" y="1357298"/>
            <a:ext cx="6884407" cy="49720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Пейзаж в лирике Лермонтова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8 </a:t>
            </a:r>
            <a:r>
              <a:rPr lang="ru-RU" b="1" dirty="0" err="1" smtClean="0"/>
              <a:t>класс.</a:t>
            </a:r>
            <a:r>
              <a:rPr lang="ru-RU" dirty="0" err="1" smtClean="0"/>
              <a:t>Тема</a:t>
            </a:r>
            <a:r>
              <a:rPr lang="ru-RU" dirty="0" smtClean="0"/>
              <a:t> урока: «Определение».</a:t>
            </a:r>
          </a:p>
          <a:p>
            <a:pPr>
              <a:buNone/>
            </a:pPr>
            <a:r>
              <a:rPr lang="ru-RU" dirty="0" smtClean="0"/>
              <a:t>    Текстовой материал – пейзаж в лирике Лермонтова.</a:t>
            </a:r>
            <a:endParaRPr lang="ru-RU" dirty="0"/>
          </a:p>
        </p:txBody>
      </p:sp>
      <p:pic>
        <p:nvPicPr>
          <p:cNvPr id="4" name="Рисунок 3" descr="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58" y="3357562"/>
            <a:ext cx="4071902" cy="3053927"/>
          </a:xfrm>
          <a:prstGeom prst="rect">
            <a:avLst/>
          </a:prstGeom>
        </p:spPr>
      </p:pic>
      <p:sp>
        <p:nvSpPr>
          <p:cNvPr id="4098" name="AutoShape 2" descr="http://www.bookin.org.ru/book/47220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3357562"/>
            <a:ext cx="3740494" cy="3071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Середниково</a:t>
            </a:r>
            <a:endParaRPr lang="ru-RU" dirty="0"/>
          </a:p>
        </p:txBody>
      </p:sp>
      <p:pic>
        <p:nvPicPr>
          <p:cNvPr id="4" name="Содержимое 3" descr="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1571612"/>
            <a:ext cx="6088621" cy="45664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Середниково</a:t>
            </a:r>
            <a:endParaRPr lang="ru-RU" dirty="0"/>
          </a:p>
        </p:txBody>
      </p:sp>
      <p:pic>
        <p:nvPicPr>
          <p:cNvPr id="4" name="Содержимое 3" descr="15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7356" y="1643050"/>
            <a:ext cx="5865732" cy="439196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Тарханы</a:t>
            </a:r>
            <a:endParaRPr lang="ru-RU" dirty="0"/>
          </a:p>
        </p:txBody>
      </p:sp>
      <p:pic>
        <p:nvPicPr>
          <p:cNvPr id="4" name="Содержимое 3" descr="23.jpe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9024" y="1600200"/>
            <a:ext cx="322595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Москва</a:t>
            </a:r>
            <a:endParaRPr lang="ru-RU" dirty="0"/>
          </a:p>
        </p:txBody>
      </p:sp>
      <p:pic>
        <p:nvPicPr>
          <p:cNvPr id="4" name="Содержимое 3" descr="2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4612" y="1643049"/>
            <a:ext cx="3571900" cy="476253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Санкт - Петербург</a:t>
            </a:r>
            <a:endParaRPr lang="ru-RU" dirty="0"/>
          </a:p>
        </p:txBody>
      </p:sp>
      <p:pic>
        <p:nvPicPr>
          <p:cNvPr id="4" name="Содержимое 3" descr="20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3637" y="1600200"/>
            <a:ext cx="341672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Ставрополь</a:t>
            </a:r>
            <a:endParaRPr lang="ru-RU" dirty="0"/>
          </a:p>
        </p:txBody>
      </p:sp>
      <p:pic>
        <p:nvPicPr>
          <p:cNvPr id="4" name="Содержимое 3" descr="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8250" y="1624806"/>
            <a:ext cx="6667500" cy="4476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Пятигорск</a:t>
            </a:r>
            <a:endParaRPr lang="ru-RU" dirty="0"/>
          </a:p>
        </p:txBody>
      </p:sp>
      <p:pic>
        <p:nvPicPr>
          <p:cNvPr id="4" name="Содержимое 3" descr="22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488" y="1500174"/>
            <a:ext cx="3675475" cy="49006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5400" b="1" dirty="0" smtClean="0"/>
          </a:p>
          <a:p>
            <a:pPr>
              <a:buNone/>
            </a:pPr>
            <a:endParaRPr lang="ru-RU" sz="5400" b="1" dirty="0"/>
          </a:p>
          <a:p>
            <a:pPr>
              <a:buNone/>
            </a:pPr>
            <a:r>
              <a:rPr lang="ru-RU" sz="5400" b="1" dirty="0" smtClean="0"/>
              <a:t>К нам Лермонтов сходит, </a:t>
            </a:r>
          </a:p>
          <a:p>
            <a:pPr algn="ctr">
              <a:buNone/>
            </a:pPr>
            <a:r>
              <a:rPr lang="ru-RU" sz="5400" b="1" dirty="0"/>
              <a:t>п</a:t>
            </a:r>
            <a:r>
              <a:rPr lang="ru-RU" sz="5400" b="1" dirty="0" smtClean="0"/>
              <a:t>резрев времена…</a:t>
            </a:r>
          </a:p>
          <a:p>
            <a:pPr algn="r">
              <a:buNone/>
            </a:pPr>
            <a:r>
              <a:rPr lang="ru-RU" sz="5400" b="1" dirty="0" smtClean="0"/>
              <a:t>В. Маяковский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поэмы «Мцыри» -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/>
              <a:t>Вдали я видел сквозь туман</a:t>
            </a:r>
          </a:p>
          <a:p>
            <a:pPr algn="ctr">
              <a:buNone/>
            </a:pPr>
            <a:r>
              <a:rPr lang="ru-RU" sz="4400" dirty="0" smtClean="0"/>
              <a:t>В </a:t>
            </a:r>
            <a:r>
              <a:rPr lang="ru-RU" sz="4400" u="sng" dirty="0" smtClean="0"/>
              <a:t>снегах</a:t>
            </a:r>
            <a:r>
              <a:rPr lang="ru-RU" sz="4400" dirty="0" smtClean="0"/>
              <a:t>, </a:t>
            </a:r>
            <a:r>
              <a:rPr lang="ru-RU" sz="4400" u="wavy" dirty="0" smtClean="0"/>
              <a:t>горящих</a:t>
            </a:r>
            <a:r>
              <a:rPr lang="ru-RU" sz="4400" dirty="0" smtClean="0"/>
              <a:t>, </a:t>
            </a:r>
            <a:r>
              <a:rPr lang="ru-RU" sz="4400" u="wavy" dirty="0" smtClean="0"/>
              <a:t>как алмаз</a:t>
            </a:r>
            <a:r>
              <a:rPr lang="ru-RU" sz="4400" dirty="0" smtClean="0"/>
              <a:t>,</a:t>
            </a:r>
          </a:p>
          <a:p>
            <a:pPr algn="ctr">
              <a:buNone/>
            </a:pPr>
            <a:r>
              <a:rPr lang="ru-RU" sz="4400" u="wavy" dirty="0" smtClean="0"/>
              <a:t>Седой</a:t>
            </a:r>
            <a:r>
              <a:rPr lang="ru-RU" sz="4400" dirty="0" smtClean="0"/>
              <a:t>, </a:t>
            </a:r>
            <a:r>
              <a:rPr lang="ru-RU" sz="4400" u="wavy" dirty="0" smtClean="0"/>
              <a:t>незыблемый</a:t>
            </a:r>
            <a:r>
              <a:rPr lang="ru-RU" sz="4400" dirty="0" smtClean="0"/>
              <a:t> </a:t>
            </a:r>
            <a:r>
              <a:rPr lang="ru-RU" sz="4400" u="sng" dirty="0" smtClean="0"/>
              <a:t>Кавказ</a:t>
            </a:r>
            <a:r>
              <a:rPr lang="ru-RU" sz="4400" dirty="0" smtClean="0"/>
              <a:t>…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Зарисовка из «Демона»: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Под ним Казбек, как грань алмаза,</a:t>
            </a:r>
          </a:p>
          <a:p>
            <a:pPr algn="ctr">
              <a:buNone/>
            </a:pPr>
            <a:r>
              <a:rPr lang="ru-RU" dirty="0" smtClean="0"/>
              <a:t>Снегами вечными сиял,</a:t>
            </a:r>
          </a:p>
          <a:p>
            <a:pPr algn="ctr">
              <a:buNone/>
            </a:pPr>
            <a:r>
              <a:rPr lang="ru-RU" dirty="0" smtClean="0"/>
              <a:t>И , </a:t>
            </a:r>
            <a:r>
              <a:rPr lang="ru-RU" dirty="0"/>
              <a:t>г</a:t>
            </a:r>
            <a:r>
              <a:rPr lang="ru-RU" dirty="0" smtClean="0"/>
              <a:t>лубоко внизу чернея,</a:t>
            </a:r>
          </a:p>
          <a:p>
            <a:pPr algn="ctr">
              <a:buNone/>
            </a:pPr>
            <a:r>
              <a:rPr lang="ru-RU" dirty="0" smtClean="0"/>
              <a:t>Как </a:t>
            </a:r>
            <a:r>
              <a:rPr lang="ru-RU" u="sng" dirty="0" smtClean="0"/>
              <a:t>трещина</a:t>
            </a:r>
            <a:r>
              <a:rPr lang="ru-RU" dirty="0" smtClean="0"/>
              <a:t>, </a:t>
            </a:r>
            <a:r>
              <a:rPr lang="ru-RU" u="wavy" dirty="0" smtClean="0"/>
              <a:t>жилище змея</a:t>
            </a:r>
            <a:r>
              <a:rPr lang="ru-RU" dirty="0" smtClean="0"/>
              <a:t>,</a:t>
            </a:r>
          </a:p>
          <a:p>
            <a:pPr algn="ctr">
              <a:buNone/>
            </a:pPr>
            <a:r>
              <a:rPr lang="ru-RU" dirty="0" smtClean="0"/>
              <a:t>Вился </a:t>
            </a:r>
            <a:r>
              <a:rPr lang="ru-RU" u="wavy" dirty="0" smtClean="0"/>
              <a:t>излучистый</a:t>
            </a:r>
            <a:r>
              <a:rPr lang="ru-RU" dirty="0" smtClean="0"/>
              <a:t> </a:t>
            </a:r>
            <a:r>
              <a:rPr lang="ru-RU" u="sng" dirty="0" smtClean="0"/>
              <a:t>Дарьял</a:t>
            </a:r>
            <a:r>
              <a:rPr lang="ru-RU" dirty="0" smtClean="0"/>
              <a:t>,</a:t>
            </a:r>
          </a:p>
          <a:p>
            <a:pPr algn="ctr">
              <a:buNone/>
            </a:pPr>
            <a:r>
              <a:rPr lang="ru-RU" dirty="0" smtClean="0"/>
              <a:t>И Терек, прыгая, как </a:t>
            </a:r>
            <a:r>
              <a:rPr lang="ru-RU" u="sng" dirty="0" smtClean="0"/>
              <a:t>львица</a:t>
            </a:r>
          </a:p>
          <a:p>
            <a:pPr algn="ctr">
              <a:buNone/>
            </a:pPr>
            <a:r>
              <a:rPr lang="ru-RU" u="wavy" dirty="0" smtClean="0"/>
              <a:t>С косматой гривой на хребте</a:t>
            </a:r>
            <a:r>
              <a:rPr lang="ru-RU" dirty="0" smtClean="0"/>
              <a:t>,</a:t>
            </a:r>
          </a:p>
          <a:p>
            <a:pPr algn="ctr">
              <a:buNone/>
            </a:pPr>
            <a:r>
              <a:rPr lang="ru-RU" dirty="0" smtClean="0"/>
              <a:t>Ревел…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Можно использовать: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«Синие горы Кавказа, приветствую Вас..»</a:t>
            </a:r>
          </a:p>
          <a:p>
            <a:pPr algn="just"/>
            <a:r>
              <a:rPr lang="ru-RU" dirty="0" smtClean="0"/>
              <a:t>«Кавказ»</a:t>
            </a:r>
          </a:p>
          <a:p>
            <a:pPr algn="just"/>
            <a:r>
              <a:rPr lang="ru-RU" dirty="0" smtClean="0"/>
              <a:t>«Тучи»</a:t>
            </a:r>
          </a:p>
          <a:p>
            <a:pPr algn="just"/>
            <a:r>
              <a:rPr lang="ru-RU" dirty="0" smtClean="0"/>
              <a:t>«Утес»</a:t>
            </a:r>
          </a:p>
          <a:p>
            <a:pPr algn="just"/>
            <a:r>
              <a:rPr lang="ru-RU" dirty="0" smtClean="0"/>
              <a:t>«Ветка Палестины»</a:t>
            </a:r>
          </a:p>
          <a:p>
            <a:pPr algn="just"/>
            <a:r>
              <a:rPr lang="ru-RU" dirty="0" smtClean="0"/>
              <a:t>И другие (поэтические и прозаические). </a:t>
            </a:r>
          </a:p>
          <a:p>
            <a:pPr algn="just">
              <a:buNone/>
            </a:pPr>
            <a:r>
              <a:rPr lang="ru-RU" dirty="0" smtClean="0"/>
              <a:t>Например, «Ветки цветущих черешен смотрят мне в окна, и ветер иногда усыпает мой письменный стол их белыми лепестками»(из «Героя нашего времени»)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Журнал «Русская речь»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1714488"/>
            <a:ext cx="46728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В. И. Коровин </a:t>
            </a:r>
          </a:p>
          <a:p>
            <a:pPr algn="ctr"/>
            <a:r>
              <a:rPr lang="ru-RU" dirty="0" smtClean="0"/>
              <a:t>«Язык простой и голос страсти благородный»</a:t>
            </a:r>
          </a:p>
          <a:p>
            <a:pPr algn="ctr"/>
            <a:r>
              <a:rPr lang="ru-RU" dirty="0" smtClean="0"/>
              <a:t>См. №5 1979г.</a:t>
            </a:r>
            <a:endParaRPr lang="ru-RU" dirty="0"/>
          </a:p>
        </p:txBody>
      </p:sp>
      <p:pic>
        <p:nvPicPr>
          <p:cNvPr id="7" name="Содержимое 6" descr="6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380" y="1285860"/>
            <a:ext cx="3314644" cy="4786346"/>
          </a:xfr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Тарханы</a:t>
            </a:r>
            <a:endParaRPr lang="ru-RU" dirty="0"/>
          </a:p>
        </p:txBody>
      </p:sp>
      <p:pic>
        <p:nvPicPr>
          <p:cNvPr id="4" name="Содержимое 3" descr="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357298"/>
            <a:ext cx="6534178" cy="49006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Тарханы</a:t>
            </a:r>
            <a:endParaRPr lang="ru-RU" dirty="0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785926"/>
            <a:ext cx="8050422" cy="37862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Тарханы</a:t>
            </a:r>
            <a:endParaRPr lang="ru-RU" dirty="0"/>
          </a:p>
        </p:txBody>
      </p:sp>
      <p:pic>
        <p:nvPicPr>
          <p:cNvPr id="4" name="Содержимое 3" descr="9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100" y="1357298"/>
            <a:ext cx="7286676" cy="49458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7cdfa5fe5bf579e8571e708f189e435c45702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332</Words>
  <Application>Microsoft Office PowerPoint</Application>
  <PresentationFormat>Экран (4:3)</PresentationFormat>
  <Paragraphs>67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О М. Ю. Лермонтове и его творчестве на уроках русского языка</vt:lpstr>
      <vt:lpstr>Пейзаж в лирике Лермонтова</vt:lpstr>
      <vt:lpstr>Из поэмы «Мцыри» - </vt:lpstr>
      <vt:lpstr>Зарисовка из «Демона»:</vt:lpstr>
      <vt:lpstr>Можно использовать:</vt:lpstr>
      <vt:lpstr>Журнал «Русская речь»</vt:lpstr>
      <vt:lpstr>Тарханы</vt:lpstr>
      <vt:lpstr>Тарханы</vt:lpstr>
      <vt:lpstr>Тарханы</vt:lpstr>
      <vt:lpstr>Тарханы</vt:lpstr>
      <vt:lpstr>Пятигорск</vt:lpstr>
      <vt:lpstr>Пятигорск</vt:lpstr>
      <vt:lpstr>Пятигорск</vt:lpstr>
      <vt:lpstr>Презентация PowerPoint</vt:lpstr>
      <vt:lpstr>Выбрать эпиграф</vt:lpstr>
      <vt:lpstr>Середниково</vt:lpstr>
      <vt:lpstr>Середниково</vt:lpstr>
      <vt:lpstr>Середниково</vt:lpstr>
      <vt:lpstr>Середниково</vt:lpstr>
      <vt:lpstr>Середниково</vt:lpstr>
      <vt:lpstr>Середниково</vt:lpstr>
      <vt:lpstr>Тарханы</vt:lpstr>
      <vt:lpstr>Москва</vt:lpstr>
      <vt:lpstr>Санкт - Петербург</vt:lpstr>
      <vt:lpstr>Ставрополь</vt:lpstr>
      <vt:lpstr>Пятигорск</vt:lpstr>
      <vt:lpstr>Презентация PowerPoint</vt:lpstr>
    </vt:vector>
  </TitlesOfParts>
  <Company>lycee1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jjj</dc:creator>
  <cp:lastModifiedBy>xxxx</cp:lastModifiedBy>
  <cp:revision>26</cp:revision>
  <dcterms:created xsi:type="dcterms:W3CDTF">2013-10-04T05:36:13Z</dcterms:created>
  <dcterms:modified xsi:type="dcterms:W3CDTF">2015-04-10T18:39:53Z</dcterms:modified>
</cp:coreProperties>
</file>