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0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8458200" cy="342902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ООПТ ландшафтного и геологического значения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– «Дюнные </a:t>
            </a:r>
            <a:r>
              <a:rPr lang="ru-RU" dirty="0" err="1" smtClean="0"/>
              <a:t>всхолмления</a:t>
            </a:r>
            <a:r>
              <a:rPr lang="ru-RU" dirty="0" smtClean="0"/>
              <a:t>», </a:t>
            </a:r>
            <a:br>
              <a:rPr lang="ru-RU" dirty="0" smtClean="0"/>
            </a:br>
            <a:r>
              <a:rPr lang="ru-RU" dirty="0" smtClean="0"/>
              <a:t> – «Партизанский дуб»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Дюна </a:t>
            </a:r>
            <a:r>
              <a:rPr lang="ru-RU" dirty="0" err="1" smtClean="0"/>
              <a:t>Сарыкум</a:t>
            </a:r>
            <a:r>
              <a:rPr lang="ru-RU" dirty="0" smtClean="0"/>
              <a:t> в Дагестане</a:t>
            </a:r>
            <a:endParaRPr lang="ru-RU" dirty="0"/>
          </a:p>
        </p:txBody>
      </p:sp>
      <p:pic>
        <p:nvPicPr>
          <p:cNvPr id="8194" name="Picture 2" descr="D:\Урок ЗапБр\Дюнные всхолмления - Карачев\Дюны - фото\07 Дюна Сарыкум в Дагестан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661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Дюна Эфа на Куршской косе</a:t>
            </a:r>
            <a:endParaRPr lang="ru-RU" dirty="0"/>
          </a:p>
        </p:txBody>
      </p:sp>
      <p:pic>
        <p:nvPicPr>
          <p:cNvPr id="9218" name="Picture 2" descr="D:\Урок ЗапБр\Дюнные всхолмления - Карачев\Дюны - фото\08 Дюна Эфа на Куршской кос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2984"/>
            <a:ext cx="9144000" cy="57328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Урок ЗапБр\Дюнные всхолмления - Карачев\Дюны - фото\1648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Урок ЗапБр\Дюнные всхолмления - Карачев\Дюны - фото\20727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Урок ЗапБр\Партиз Дуб - Навля\Навля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436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dirty="0" smtClean="0"/>
              <a:t>«Партизанский дуб»</a:t>
            </a:r>
            <a:endParaRPr lang="ru-RU" sz="8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Урок ЗапБр\Партиз Дуб - Навля\Дуб фото\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Урок ЗапБр\Партиз Дуб - Навля\Дуб фото\01 плакат Корецког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429288" cy="6819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Урок ЗапБр\Партиз Дуб - Навля\Дуб фото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Урок ЗапБр\Партиз Дуб - Навля\Дуб фото\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Урок ЗапБр\Дюнные всхолмления - Карачев\Дюны - фото\00 Карачев - копия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Урок ЗапБр\Партиз Дуб - Навля\Дуб фото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Урок ЗапБр\Партиз Дуб - Навля\Дуб фото\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Урок ЗапБр\Партиз Дуб - Навля\Дуб фото\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709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Урок ЗапБр\Партиз Дуб - Навля\Дуб фото\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Урок ЗапБр\Партиз Дуб - Навля\Дуб фото\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364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Урок ЗапБр\Партиз Дуб - Навля\Дуб фото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Подготовить сообщение по одной из предложенных тем (см. дидактическую карточку)</a:t>
            </a:r>
          </a:p>
          <a:p>
            <a:r>
              <a:rPr lang="ru-RU" dirty="0" smtClean="0"/>
              <a:t>2. Знать записи таблицы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00174"/>
            <a:ext cx="8686800" cy="192882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Спасибо </a:t>
            </a:r>
            <a:br>
              <a:rPr lang="ru-RU" sz="6000" dirty="0" smtClean="0"/>
            </a:br>
            <a:r>
              <a:rPr lang="ru-RU" sz="6000" dirty="0" smtClean="0"/>
              <a:t>за внимание !!!</a:t>
            </a:r>
            <a:endParaRPr lang="ru-RU" sz="6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Дюнные </a:t>
            </a:r>
            <a:r>
              <a:rPr lang="ru-RU" sz="9600" dirty="0" err="1" smtClean="0"/>
              <a:t>всхолмления</a:t>
            </a:r>
            <a:endParaRPr lang="ru-RU" sz="9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/>
          <a:lstStyle/>
          <a:p>
            <a:r>
              <a:rPr lang="ru-RU" b="1" dirty="0" smtClean="0"/>
              <a:t>Дюна Пила́</a:t>
            </a:r>
            <a:r>
              <a:rPr lang="ru-RU" dirty="0" smtClean="0"/>
              <a:t> (</a:t>
            </a:r>
            <a:r>
              <a:rPr lang="ru-RU" u="sng" dirty="0" smtClean="0">
                <a:hlinkClick r:id="rId2" tooltip="Французский язык"/>
              </a:rPr>
              <a:t>фр.</a:t>
            </a:r>
            <a:r>
              <a:rPr lang="ru-RU" dirty="0" smtClean="0"/>
              <a:t> </a:t>
            </a:r>
            <a:r>
              <a:rPr lang="fr-FR" i="1" dirty="0" smtClean="0"/>
              <a:t>la Dune du Pilat</a:t>
            </a:r>
            <a:r>
              <a:rPr lang="ru-RU" dirty="0" smtClean="0"/>
              <a:t>) </a:t>
            </a:r>
            <a:endParaRPr lang="ru-RU" dirty="0"/>
          </a:p>
        </p:txBody>
      </p:sp>
      <p:pic>
        <p:nvPicPr>
          <p:cNvPr id="2050" name="Picture 2" descr="D:\Урок ЗапБр\Дюнные всхолмления - Карачев\Дюны - фото\01 DunePy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071546"/>
            <a:ext cx="9144001" cy="5786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/>
          <a:lstStyle/>
          <a:p>
            <a:r>
              <a:rPr lang="ru-RU" b="1" dirty="0" smtClean="0"/>
              <a:t>Дюна Пила́</a:t>
            </a:r>
            <a:r>
              <a:rPr lang="ru-RU" dirty="0" smtClean="0"/>
              <a:t> (</a:t>
            </a:r>
            <a:r>
              <a:rPr lang="ru-RU" u="sng" dirty="0" smtClean="0">
                <a:hlinkClick r:id="rId2" tooltip="Французский язык"/>
              </a:rPr>
              <a:t>фр.</a:t>
            </a:r>
            <a:r>
              <a:rPr lang="ru-RU" dirty="0" smtClean="0"/>
              <a:t> </a:t>
            </a:r>
            <a:r>
              <a:rPr lang="fr-FR" i="1" dirty="0" smtClean="0"/>
              <a:t>la Dune du Pilat</a:t>
            </a:r>
            <a:r>
              <a:rPr lang="ru-RU" dirty="0" smtClean="0"/>
              <a:t>) </a:t>
            </a:r>
            <a:endParaRPr lang="ru-RU" dirty="0"/>
          </a:p>
        </p:txBody>
      </p:sp>
      <p:pic>
        <p:nvPicPr>
          <p:cNvPr id="3074" name="Picture 2" descr="D:\Урок ЗапБр\Дюнные всхолмления - Карачев\Дюны - фото\02 dune_du_pil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714356"/>
            <a:ext cx="9144001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/>
          <a:lstStyle/>
          <a:p>
            <a:r>
              <a:rPr lang="ru-RU" b="1" dirty="0" smtClean="0"/>
              <a:t>Дюна Пила́</a:t>
            </a:r>
            <a:r>
              <a:rPr lang="ru-RU" dirty="0" smtClean="0"/>
              <a:t> (</a:t>
            </a:r>
            <a:r>
              <a:rPr lang="ru-RU" u="sng" dirty="0" smtClean="0">
                <a:hlinkClick r:id="rId2" tooltip="Французский язык"/>
              </a:rPr>
              <a:t>фр.</a:t>
            </a:r>
            <a:r>
              <a:rPr lang="ru-RU" dirty="0" smtClean="0"/>
              <a:t> </a:t>
            </a:r>
            <a:r>
              <a:rPr lang="fr-FR" i="1" dirty="0" smtClean="0"/>
              <a:t>la Dune du Pilat</a:t>
            </a:r>
            <a:r>
              <a:rPr lang="ru-RU" dirty="0" smtClean="0"/>
              <a:t>) </a:t>
            </a:r>
            <a:endParaRPr lang="ru-RU" dirty="0"/>
          </a:p>
        </p:txBody>
      </p:sp>
      <p:pic>
        <p:nvPicPr>
          <p:cNvPr id="4098" name="Picture 2" descr="D:\Урок ЗапБр\Дюнные всхолмления - Карачев\Дюны - фото\03 dune_du_pil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/>
          <a:lstStyle/>
          <a:p>
            <a:r>
              <a:rPr lang="ru-RU" b="1" dirty="0" smtClean="0"/>
              <a:t>Дюна Пила́</a:t>
            </a:r>
            <a:r>
              <a:rPr lang="ru-RU" dirty="0" smtClean="0"/>
              <a:t> (</a:t>
            </a:r>
            <a:r>
              <a:rPr lang="ru-RU" u="sng" dirty="0" smtClean="0">
                <a:hlinkClick r:id="rId2" tooltip="Французский язык"/>
              </a:rPr>
              <a:t>фр.</a:t>
            </a:r>
            <a:r>
              <a:rPr lang="ru-RU" dirty="0" smtClean="0"/>
              <a:t> </a:t>
            </a:r>
            <a:r>
              <a:rPr lang="fr-FR" i="1" dirty="0" smtClean="0"/>
              <a:t>la Dune du Pilat</a:t>
            </a:r>
            <a:r>
              <a:rPr lang="ru-RU" dirty="0" smtClean="0"/>
              <a:t>) </a:t>
            </a:r>
            <a:endParaRPr lang="ru-RU" dirty="0"/>
          </a:p>
        </p:txBody>
      </p:sp>
      <p:pic>
        <p:nvPicPr>
          <p:cNvPr id="5122" name="Picture 2" descr="D:\Урок ЗапБр\Дюнные всхолмления - Карачев\Дюны - фото\04 dune_du_pila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57232"/>
            <a:ext cx="9144000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838200"/>
          </a:xfrm>
        </p:spPr>
        <p:txBody>
          <a:bodyPr/>
          <a:lstStyle/>
          <a:p>
            <a:r>
              <a:rPr lang="ru-RU" b="1" dirty="0" smtClean="0"/>
              <a:t>Дюна Пила́</a:t>
            </a:r>
            <a:r>
              <a:rPr lang="ru-RU" dirty="0" smtClean="0"/>
              <a:t> (</a:t>
            </a:r>
            <a:r>
              <a:rPr lang="ru-RU" u="sng" dirty="0" smtClean="0">
                <a:hlinkClick r:id="rId2" tooltip="Французский язык"/>
              </a:rPr>
              <a:t>фр.</a:t>
            </a:r>
            <a:r>
              <a:rPr lang="ru-RU" dirty="0" smtClean="0"/>
              <a:t> </a:t>
            </a:r>
            <a:r>
              <a:rPr lang="fr-FR" i="1" dirty="0" smtClean="0"/>
              <a:t>la Dune du Pilat</a:t>
            </a:r>
            <a:r>
              <a:rPr lang="ru-RU" dirty="0" smtClean="0"/>
              <a:t>) </a:t>
            </a:r>
            <a:endParaRPr lang="ru-RU" dirty="0"/>
          </a:p>
        </p:txBody>
      </p:sp>
      <p:pic>
        <p:nvPicPr>
          <p:cNvPr id="6146" name="Picture 2" descr="D:\Урок ЗапБр\Дюнные всхолмления - Карачев\Дюны - фото\05 Dune-Of-Py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16967"/>
            <a:ext cx="9144000" cy="59410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Урок ЗапБр\Дюнные всхолмления - Карачев\Дюны - фото\06 Схема дюны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</TotalTime>
  <Words>53</Words>
  <Application>Microsoft Office PowerPoint</Application>
  <PresentationFormat>Экран (4:3)</PresentationFormat>
  <Paragraphs>14</Paragraphs>
  <Slides>27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Трек</vt:lpstr>
      <vt:lpstr>ООПТ ландшафтного и геологического значения   – «Дюнные всхолмления»,   – «Партизанский дуб»</vt:lpstr>
      <vt:lpstr>Слайд 2</vt:lpstr>
      <vt:lpstr>Слайд 3</vt:lpstr>
      <vt:lpstr>Дюна Пила́ (фр. la Dune du Pilat) </vt:lpstr>
      <vt:lpstr>Дюна Пила́ (фр. la Dune du Pilat) </vt:lpstr>
      <vt:lpstr>Дюна Пила́ (фр. la Dune du Pilat) </vt:lpstr>
      <vt:lpstr>Дюна Пила́ (фр. la Dune du Pilat) </vt:lpstr>
      <vt:lpstr>Дюна Пила́ (фр. la Dune du Pilat) </vt:lpstr>
      <vt:lpstr>Слайд 9</vt:lpstr>
      <vt:lpstr>Дюна Сарыкум в Дагестане</vt:lpstr>
      <vt:lpstr>Дюна Эфа на Куршской косе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Домашнее задание</vt:lpstr>
      <vt:lpstr>Спасибо  за внимание 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ООПТ ландшафтного и геологического значения   – Дюнные всхолмления,   – Партизанский дуб</dc:title>
  <dc:creator>Алексей</dc:creator>
  <cp:lastModifiedBy>Алексей</cp:lastModifiedBy>
  <cp:revision>13</cp:revision>
  <dcterms:created xsi:type="dcterms:W3CDTF">2015-02-26T01:48:43Z</dcterms:created>
  <dcterms:modified xsi:type="dcterms:W3CDTF">2015-03-10T08:47:25Z</dcterms:modified>
</cp:coreProperties>
</file>